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3" r:id="rId3"/>
    <p:sldId id="354" r:id="rId4"/>
    <p:sldId id="303" r:id="rId5"/>
    <p:sldId id="345" r:id="rId6"/>
    <p:sldId id="355" r:id="rId7"/>
    <p:sldId id="356" r:id="rId8"/>
    <p:sldId id="348" r:id="rId9"/>
    <p:sldId id="349" r:id="rId10"/>
    <p:sldId id="357" r:id="rId11"/>
    <p:sldId id="351" r:id="rId12"/>
    <p:sldId id="350" r:id="rId13"/>
    <p:sldId id="352" r:id="rId14"/>
    <p:sldId id="346" r:id="rId15"/>
    <p:sldId id="358" r:id="rId16"/>
    <p:sldId id="360" r:id="rId17"/>
    <p:sldId id="361" r:id="rId18"/>
    <p:sldId id="359" r:id="rId19"/>
    <p:sldId id="362" r:id="rId20"/>
    <p:sldId id="365" r:id="rId21"/>
    <p:sldId id="367" r:id="rId22"/>
    <p:sldId id="370" r:id="rId23"/>
    <p:sldId id="368" r:id="rId24"/>
    <p:sldId id="369" r:id="rId25"/>
    <p:sldId id="374" r:id="rId26"/>
    <p:sldId id="371" r:id="rId27"/>
    <p:sldId id="323" r:id="rId28"/>
    <p:sldId id="332" r:id="rId29"/>
    <p:sldId id="366" r:id="rId30"/>
    <p:sldId id="343" r:id="rId31"/>
    <p:sldId id="363" r:id="rId32"/>
    <p:sldId id="364" r:id="rId33"/>
    <p:sldId id="375" r:id="rId34"/>
    <p:sldId id="324" r:id="rId35"/>
    <p:sldId id="331" r:id="rId36"/>
    <p:sldId id="293" r:id="rId37"/>
    <p:sldId id="372" r:id="rId38"/>
    <p:sldId id="373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EB0"/>
    <a:srgbClr val="B889DB"/>
    <a:srgbClr val="9982B4"/>
    <a:srgbClr val="B3A4C8"/>
    <a:srgbClr val="876DA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7" autoAdjust="0"/>
    <p:restoredTop sz="46002" autoAdjust="0"/>
  </p:normalViewPr>
  <p:slideViewPr>
    <p:cSldViewPr>
      <p:cViewPr>
        <p:scale>
          <a:sx n="114" d="100"/>
          <a:sy n="114" d="100"/>
        </p:scale>
        <p:origin x="-30" y="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3043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9A4FD-5E7E-4EBE-8F12-1419DD6941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737FC-9278-4B37-86F1-99DFC0180D97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9983CD9E-A9E2-44EF-8739-758609416A7B}" type="parTrans" cxnId="{2DD94ACF-8517-42A3-BA87-FC00ECEC4FC5}">
      <dgm:prSet/>
      <dgm:spPr/>
      <dgm:t>
        <a:bodyPr/>
        <a:lstStyle/>
        <a:p>
          <a:endParaRPr lang="en-US"/>
        </a:p>
      </dgm:t>
    </dgm:pt>
    <dgm:pt modelId="{6B78BBEF-6E84-4C8E-845D-F02AE036016C}" type="sibTrans" cxnId="{2DD94ACF-8517-42A3-BA87-FC00ECEC4FC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C2AC8B9-D20C-4160-AB37-5A987EF033A9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7CFF68CC-475A-4293-A687-CD9811B37948}" type="parTrans" cxnId="{45A023E3-30B6-4ED1-B058-A834C3B50EF2}">
      <dgm:prSet/>
      <dgm:spPr/>
      <dgm:t>
        <a:bodyPr/>
        <a:lstStyle/>
        <a:p>
          <a:endParaRPr lang="en-US"/>
        </a:p>
      </dgm:t>
    </dgm:pt>
    <dgm:pt modelId="{C6652740-A436-4F9B-8249-C3CF8CF1B885}" type="sibTrans" cxnId="{45A023E3-30B6-4ED1-B058-A834C3B50EF2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8AD7F6EB-623E-4EF8-BF08-85D1BC157811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52DBA9F9-F5B2-4273-933D-A3B4D158EBDA}" type="parTrans" cxnId="{D6E5EC63-7064-49B0-9345-9E00FD7E7E9D}">
      <dgm:prSet/>
      <dgm:spPr/>
      <dgm:t>
        <a:bodyPr/>
        <a:lstStyle/>
        <a:p>
          <a:endParaRPr lang="en-US"/>
        </a:p>
      </dgm:t>
    </dgm:pt>
    <dgm:pt modelId="{C77EBACA-27AB-4710-8362-23586072EA1F}" type="sibTrans" cxnId="{D6E5EC63-7064-49B0-9345-9E00FD7E7E9D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3CA4F0EC-427F-4606-9FDD-F18C2F8CA7BA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D18F37A5-F245-422A-A7BF-32235DD27D92}" type="parTrans" cxnId="{A396F6D9-FEEF-4BA0-960E-23316DF62AB5}">
      <dgm:prSet/>
      <dgm:spPr/>
      <dgm:t>
        <a:bodyPr/>
        <a:lstStyle/>
        <a:p>
          <a:endParaRPr lang="en-US"/>
        </a:p>
      </dgm:t>
    </dgm:pt>
    <dgm:pt modelId="{AAA1A8DF-D3DF-4517-A4FA-C397D3808958}" type="sibTrans" cxnId="{A396F6D9-FEEF-4BA0-960E-23316DF62AB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0E9741DF-3434-4290-93AB-F3443A1E3475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757D6BCA-AEDE-4D32-95A3-7400156F7268}" type="parTrans" cxnId="{BF00B642-085C-40F9-A771-AA0CDFDA0236}">
      <dgm:prSet/>
      <dgm:spPr/>
      <dgm:t>
        <a:bodyPr/>
        <a:lstStyle/>
        <a:p>
          <a:endParaRPr lang="en-US"/>
        </a:p>
      </dgm:t>
    </dgm:pt>
    <dgm:pt modelId="{3FA701FB-4EEF-493D-A041-FEB025732E5B}" type="sibTrans" cxnId="{BF00B642-085C-40F9-A771-AA0CDFDA0236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00BC739-1CBC-41F9-8971-4DA9D99EBC6F}">
      <dgm:prSet/>
      <dgm:spPr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E9C5F3DF-DCCD-43D4-BAAE-0C0C47CF6913}" type="parTrans" cxnId="{70967DA2-7914-45BA-A95B-37629041046E}">
      <dgm:prSet/>
      <dgm:spPr/>
      <dgm:t>
        <a:bodyPr/>
        <a:lstStyle/>
        <a:p>
          <a:endParaRPr lang="en-US"/>
        </a:p>
      </dgm:t>
    </dgm:pt>
    <dgm:pt modelId="{98F310C0-220D-4A46-AB98-BD4E3343B19E}" type="sibTrans" cxnId="{70967DA2-7914-45BA-A95B-37629041046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1A898948-B765-4576-82AB-8C99203C863A}">
      <dgm:prSet/>
      <dgm:spPr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088E832B-11EF-42C4-8BCB-8F7E6A7E2A88}" type="parTrans" cxnId="{F2B7167C-B21C-45B3-A097-192B92025FBE}">
      <dgm:prSet/>
      <dgm:spPr/>
      <dgm:t>
        <a:bodyPr/>
        <a:lstStyle/>
        <a:p>
          <a:endParaRPr lang="en-US"/>
        </a:p>
      </dgm:t>
    </dgm:pt>
    <dgm:pt modelId="{285CDA62-3161-4B7B-A0FB-4CD7FC016ECE}" type="sibTrans" cxnId="{F2B7167C-B21C-45B3-A097-192B92025FB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D2FC80B3-28A2-42DD-972F-9318170AFEDD}" type="pres">
      <dgm:prSet presAssocID="{E7C9A4FD-5E7E-4EBE-8F12-1419DD6941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4FD54-6426-45CF-8F72-ACA30FCD03D5}" type="pres">
      <dgm:prSet presAssocID="{223737FC-9278-4B37-86F1-99DFC0180D97}" presName="node" presStyleLbl="node1" presStyleIdx="0" presStyleCnt="7" custRadScaleRad="102506" custRadScaleInc="-8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62DB6-E1DA-4B31-8989-CFFCF5E9B8C1}" type="pres">
      <dgm:prSet presAssocID="{6B78BBEF-6E84-4C8E-845D-F02AE036016C}" presName="sibTrans" presStyleLbl="sibTrans2D1" presStyleIdx="0" presStyleCnt="7" custScaleX="143612" custScaleY="42935"/>
      <dgm:spPr/>
      <dgm:t>
        <a:bodyPr/>
        <a:lstStyle/>
        <a:p>
          <a:endParaRPr lang="en-US"/>
        </a:p>
      </dgm:t>
    </dgm:pt>
    <dgm:pt modelId="{12AD1CEE-47FF-4CE4-A5CE-1782F6491815}" type="pres">
      <dgm:prSet presAssocID="{6B78BBEF-6E84-4C8E-845D-F02AE036016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44FFAB9-5D1A-4070-9668-226A2B725DEB}" type="pres">
      <dgm:prSet presAssocID="{B00BC739-1CBC-41F9-8971-4DA9D99EBC6F}" presName="node" presStyleLbl="node1" presStyleIdx="1" presStyleCnt="7" custRadScaleRad="98540" custRadScaleInc="-9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37677-F019-4956-8585-30A86048CDB8}" type="pres">
      <dgm:prSet presAssocID="{98F310C0-220D-4A46-AB98-BD4E3343B19E}" presName="sibTrans" presStyleLbl="sibTrans2D1" presStyleIdx="1" presStyleCnt="7" custScaleX="143612" custScaleY="42935"/>
      <dgm:spPr/>
      <dgm:t>
        <a:bodyPr/>
        <a:lstStyle/>
        <a:p>
          <a:endParaRPr lang="en-US"/>
        </a:p>
      </dgm:t>
    </dgm:pt>
    <dgm:pt modelId="{B175DC7B-D5FB-4A95-B303-73502723FE18}" type="pres">
      <dgm:prSet presAssocID="{98F310C0-220D-4A46-AB98-BD4E3343B19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871AAB6-6B03-46E6-91D3-960E3C13773E}" type="pres">
      <dgm:prSet presAssocID="{1A898948-B765-4576-82AB-8C99203C863A}" presName="node" presStyleLbl="node1" presStyleIdx="2" presStyleCnt="7" custRadScaleRad="95640" custRadScaleInc="-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2A40-6D11-4856-919C-13868A15E8B5}" type="pres">
      <dgm:prSet presAssocID="{285CDA62-3161-4B7B-A0FB-4CD7FC016ECE}" presName="sibTrans" presStyleLbl="sibTrans2D1" presStyleIdx="2" presStyleCnt="7" custScaleX="143612" custScaleY="42935"/>
      <dgm:spPr/>
      <dgm:t>
        <a:bodyPr/>
        <a:lstStyle/>
        <a:p>
          <a:endParaRPr lang="en-US"/>
        </a:p>
      </dgm:t>
    </dgm:pt>
    <dgm:pt modelId="{75E0F6DD-B69A-468B-BB92-A628D9508F5A}" type="pres">
      <dgm:prSet presAssocID="{285CDA62-3161-4B7B-A0FB-4CD7FC016EC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7C1C82F-8BA5-442A-9D28-C874F84EA70C}" type="pres">
      <dgm:prSet presAssocID="{BC2AC8B9-D20C-4160-AB37-5A987EF033A9}" presName="node" presStyleLbl="node1" presStyleIdx="3" presStyleCnt="7" custRadScaleRad="98283" custRadScaleInc="8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2EB42-2B58-4F37-B536-64B912186D0A}" type="pres">
      <dgm:prSet presAssocID="{C6652740-A436-4F9B-8249-C3CF8CF1B885}" presName="sibTrans" presStyleLbl="sibTrans2D1" presStyleIdx="3" presStyleCnt="7" custScaleX="143612" custScaleY="42935"/>
      <dgm:spPr/>
      <dgm:t>
        <a:bodyPr/>
        <a:lstStyle/>
        <a:p>
          <a:endParaRPr lang="en-US"/>
        </a:p>
      </dgm:t>
    </dgm:pt>
    <dgm:pt modelId="{8556221C-C993-49CB-8A01-3B97CFDF1815}" type="pres">
      <dgm:prSet presAssocID="{C6652740-A436-4F9B-8249-C3CF8CF1B88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530BE14-4A93-40D3-8F3D-F54189978CCE}" type="pres">
      <dgm:prSet presAssocID="{8AD7F6EB-623E-4EF8-BF08-85D1BC157811}" presName="node" presStyleLbl="node1" presStyleIdx="4" presStyleCnt="7" custRadScaleRad="101775" custRadScaleInc="7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EFD4-EFDD-4B55-98AB-56D5989B5D48}" type="pres">
      <dgm:prSet presAssocID="{C77EBACA-27AB-4710-8362-23586072EA1F}" presName="sibTrans" presStyleLbl="sibTrans2D1" presStyleIdx="4" presStyleCnt="7" custScaleX="143612" custScaleY="42935"/>
      <dgm:spPr/>
      <dgm:t>
        <a:bodyPr/>
        <a:lstStyle/>
        <a:p>
          <a:endParaRPr lang="en-US"/>
        </a:p>
      </dgm:t>
    </dgm:pt>
    <dgm:pt modelId="{03654941-3984-4127-A753-5BEA568B84D6}" type="pres">
      <dgm:prSet presAssocID="{C77EBACA-27AB-4710-8362-23586072EA1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1582F78-4613-4367-A166-3F095558AF00}" type="pres">
      <dgm:prSet presAssocID="{3CA4F0EC-427F-4606-9FDD-F18C2F8CA7BA}" presName="node" presStyleLbl="node1" presStyleIdx="5" presStyleCnt="7" custRadScaleRad="103341" custRadScaleInc="6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251A5-858D-4DDC-9D60-D89578E76D9B}" type="pres">
      <dgm:prSet presAssocID="{AAA1A8DF-D3DF-4517-A4FA-C397D3808958}" presName="sibTrans" presStyleLbl="sibTrans2D1" presStyleIdx="5" presStyleCnt="7" custScaleX="143612" custScaleY="42935"/>
      <dgm:spPr/>
      <dgm:t>
        <a:bodyPr/>
        <a:lstStyle/>
        <a:p>
          <a:endParaRPr lang="en-US"/>
        </a:p>
      </dgm:t>
    </dgm:pt>
    <dgm:pt modelId="{18C8F6C5-FF27-4CA1-8876-3A0B39D93E4B}" type="pres">
      <dgm:prSet presAssocID="{AAA1A8DF-D3DF-4517-A4FA-C397D380895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99716BA-B6E0-4E10-8C12-B920234A3E19}" type="pres">
      <dgm:prSet presAssocID="{0E9741DF-3434-4290-93AB-F3443A1E3475}" presName="node" presStyleLbl="node1" presStyleIdx="6" presStyleCnt="7" custRadScaleRad="104590" custRadScaleInc="-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5A07-E720-4669-8E17-4C71FAAB8975}" type="pres">
      <dgm:prSet presAssocID="{3FA701FB-4EEF-493D-A041-FEB025732E5B}" presName="sibTrans" presStyleLbl="sibTrans2D1" presStyleIdx="6" presStyleCnt="7" custScaleX="143612" custScaleY="42935"/>
      <dgm:spPr/>
      <dgm:t>
        <a:bodyPr/>
        <a:lstStyle/>
        <a:p>
          <a:endParaRPr lang="en-US"/>
        </a:p>
      </dgm:t>
    </dgm:pt>
    <dgm:pt modelId="{25BD58BF-A0E8-4E81-A12E-AFD94E7432B7}" type="pres">
      <dgm:prSet presAssocID="{3FA701FB-4EEF-493D-A041-FEB025732E5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53DDEE2-14D5-4DE4-8874-9365BB28679E}" type="presOf" srcId="{3FA701FB-4EEF-493D-A041-FEB025732E5B}" destId="{0B445A07-E720-4669-8E17-4C71FAAB8975}" srcOrd="0" destOrd="0" presId="urn:microsoft.com/office/officeart/2005/8/layout/cycle2"/>
    <dgm:cxn modelId="{C88A0E1A-41B3-4770-927A-098858D125E6}" type="presOf" srcId="{AAA1A8DF-D3DF-4517-A4FA-C397D3808958}" destId="{18C8F6C5-FF27-4CA1-8876-3A0B39D93E4B}" srcOrd="1" destOrd="0" presId="urn:microsoft.com/office/officeart/2005/8/layout/cycle2"/>
    <dgm:cxn modelId="{2EC9AF90-B5E6-4625-9B18-758D7205274A}" type="presOf" srcId="{3CA4F0EC-427F-4606-9FDD-F18C2F8CA7BA}" destId="{71582F78-4613-4367-A166-3F095558AF00}" srcOrd="0" destOrd="0" presId="urn:microsoft.com/office/officeart/2005/8/layout/cycle2"/>
    <dgm:cxn modelId="{4FD84411-1BFC-4C87-AF8D-79F2E18079CC}" type="presOf" srcId="{1A898948-B765-4576-82AB-8C99203C863A}" destId="{3871AAB6-6B03-46E6-91D3-960E3C13773E}" srcOrd="0" destOrd="0" presId="urn:microsoft.com/office/officeart/2005/8/layout/cycle2"/>
    <dgm:cxn modelId="{4FA0C0B3-A6B2-49A0-B8BA-AF9C03415B4A}" type="presOf" srcId="{B00BC739-1CBC-41F9-8971-4DA9D99EBC6F}" destId="{E44FFAB9-5D1A-4070-9668-226A2B725DEB}" srcOrd="0" destOrd="0" presId="urn:microsoft.com/office/officeart/2005/8/layout/cycle2"/>
    <dgm:cxn modelId="{89727B86-A682-4FB0-A315-7F2CD758B5DA}" type="presOf" srcId="{6B78BBEF-6E84-4C8E-845D-F02AE036016C}" destId="{91362DB6-E1DA-4B31-8989-CFFCF5E9B8C1}" srcOrd="0" destOrd="0" presId="urn:microsoft.com/office/officeart/2005/8/layout/cycle2"/>
    <dgm:cxn modelId="{F82A2563-8F87-4CA2-B0B9-772BFA8DADC6}" type="presOf" srcId="{98F310C0-220D-4A46-AB98-BD4E3343B19E}" destId="{28837677-F019-4956-8585-30A86048CDB8}" srcOrd="0" destOrd="0" presId="urn:microsoft.com/office/officeart/2005/8/layout/cycle2"/>
    <dgm:cxn modelId="{BF00B642-085C-40F9-A771-AA0CDFDA0236}" srcId="{E7C9A4FD-5E7E-4EBE-8F12-1419DD69416E}" destId="{0E9741DF-3434-4290-93AB-F3443A1E3475}" srcOrd="6" destOrd="0" parTransId="{757D6BCA-AEDE-4D32-95A3-7400156F7268}" sibTransId="{3FA701FB-4EEF-493D-A041-FEB025732E5B}"/>
    <dgm:cxn modelId="{1167980A-3446-409E-ACED-966FFFB5C5A7}" type="presOf" srcId="{C77EBACA-27AB-4710-8362-23586072EA1F}" destId="{03654941-3984-4127-A753-5BEA568B84D6}" srcOrd="1" destOrd="0" presId="urn:microsoft.com/office/officeart/2005/8/layout/cycle2"/>
    <dgm:cxn modelId="{6BFBD7E6-C5EA-416F-B57A-58E2B245E917}" type="presOf" srcId="{C6652740-A436-4F9B-8249-C3CF8CF1B885}" destId="{E6E2EB42-2B58-4F37-B536-64B912186D0A}" srcOrd="0" destOrd="0" presId="urn:microsoft.com/office/officeart/2005/8/layout/cycle2"/>
    <dgm:cxn modelId="{F2B7167C-B21C-45B3-A097-192B92025FBE}" srcId="{E7C9A4FD-5E7E-4EBE-8F12-1419DD69416E}" destId="{1A898948-B765-4576-82AB-8C99203C863A}" srcOrd="2" destOrd="0" parTransId="{088E832B-11EF-42C4-8BCB-8F7E6A7E2A88}" sibTransId="{285CDA62-3161-4B7B-A0FB-4CD7FC016ECE}"/>
    <dgm:cxn modelId="{45A023E3-30B6-4ED1-B058-A834C3B50EF2}" srcId="{E7C9A4FD-5E7E-4EBE-8F12-1419DD69416E}" destId="{BC2AC8B9-D20C-4160-AB37-5A987EF033A9}" srcOrd="3" destOrd="0" parTransId="{7CFF68CC-475A-4293-A687-CD9811B37948}" sibTransId="{C6652740-A436-4F9B-8249-C3CF8CF1B885}"/>
    <dgm:cxn modelId="{A396F6D9-FEEF-4BA0-960E-23316DF62AB5}" srcId="{E7C9A4FD-5E7E-4EBE-8F12-1419DD69416E}" destId="{3CA4F0EC-427F-4606-9FDD-F18C2F8CA7BA}" srcOrd="5" destOrd="0" parTransId="{D18F37A5-F245-422A-A7BF-32235DD27D92}" sibTransId="{AAA1A8DF-D3DF-4517-A4FA-C397D3808958}"/>
    <dgm:cxn modelId="{20A95D89-C5CA-4993-B963-4999EEE49D28}" type="presOf" srcId="{C6652740-A436-4F9B-8249-C3CF8CF1B885}" destId="{8556221C-C993-49CB-8A01-3B97CFDF1815}" srcOrd="1" destOrd="0" presId="urn:microsoft.com/office/officeart/2005/8/layout/cycle2"/>
    <dgm:cxn modelId="{AE4434D8-CA0A-45C6-9251-4D77605426DD}" type="presOf" srcId="{C77EBACA-27AB-4710-8362-23586072EA1F}" destId="{05F6EFD4-EFDD-4B55-98AB-56D5989B5D48}" srcOrd="0" destOrd="0" presId="urn:microsoft.com/office/officeart/2005/8/layout/cycle2"/>
    <dgm:cxn modelId="{54358F08-6BC1-4687-893D-5E2D2D19C641}" type="presOf" srcId="{98F310C0-220D-4A46-AB98-BD4E3343B19E}" destId="{B175DC7B-D5FB-4A95-B303-73502723FE18}" srcOrd="1" destOrd="0" presId="urn:microsoft.com/office/officeart/2005/8/layout/cycle2"/>
    <dgm:cxn modelId="{41E0C8CF-809F-43B0-BC71-E3B0FF77E67E}" type="presOf" srcId="{8AD7F6EB-623E-4EF8-BF08-85D1BC157811}" destId="{3530BE14-4A93-40D3-8F3D-F54189978CCE}" srcOrd="0" destOrd="0" presId="urn:microsoft.com/office/officeart/2005/8/layout/cycle2"/>
    <dgm:cxn modelId="{F2B7FC2A-5C81-484B-9A66-EBBBCF2AE908}" type="presOf" srcId="{AAA1A8DF-D3DF-4517-A4FA-C397D3808958}" destId="{D77251A5-858D-4DDC-9D60-D89578E76D9B}" srcOrd="0" destOrd="0" presId="urn:microsoft.com/office/officeart/2005/8/layout/cycle2"/>
    <dgm:cxn modelId="{2DD94ACF-8517-42A3-BA87-FC00ECEC4FC5}" srcId="{E7C9A4FD-5E7E-4EBE-8F12-1419DD69416E}" destId="{223737FC-9278-4B37-86F1-99DFC0180D97}" srcOrd="0" destOrd="0" parTransId="{9983CD9E-A9E2-44EF-8739-758609416A7B}" sibTransId="{6B78BBEF-6E84-4C8E-845D-F02AE036016C}"/>
    <dgm:cxn modelId="{12A45FB1-256F-478C-A0D7-3373B7DFCBBB}" type="presOf" srcId="{285CDA62-3161-4B7B-A0FB-4CD7FC016ECE}" destId="{75E0F6DD-B69A-468B-BB92-A628D9508F5A}" srcOrd="1" destOrd="0" presId="urn:microsoft.com/office/officeart/2005/8/layout/cycle2"/>
    <dgm:cxn modelId="{C11B7664-950F-41F7-B8AB-A04E9A3AACB8}" type="presOf" srcId="{BC2AC8B9-D20C-4160-AB37-5A987EF033A9}" destId="{07C1C82F-8BA5-442A-9D28-C874F84EA70C}" srcOrd="0" destOrd="0" presId="urn:microsoft.com/office/officeart/2005/8/layout/cycle2"/>
    <dgm:cxn modelId="{AFD9403D-1E58-4E5C-81CE-18A67A5926F5}" type="presOf" srcId="{3FA701FB-4EEF-493D-A041-FEB025732E5B}" destId="{25BD58BF-A0E8-4E81-A12E-AFD94E7432B7}" srcOrd="1" destOrd="0" presId="urn:microsoft.com/office/officeart/2005/8/layout/cycle2"/>
    <dgm:cxn modelId="{C737197D-4493-4A4C-A294-29B8CC2BDB29}" type="presOf" srcId="{6B78BBEF-6E84-4C8E-845D-F02AE036016C}" destId="{12AD1CEE-47FF-4CE4-A5CE-1782F6491815}" srcOrd="1" destOrd="0" presId="urn:microsoft.com/office/officeart/2005/8/layout/cycle2"/>
    <dgm:cxn modelId="{70967DA2-7914-45BA-A95B-37629041046E}" srcId="{E7C9A4FD-5E7E-4EBE-8F12-1419DD69416E}" destId="{B00BC739-1CBC-41F9-8971-4DA9D99EBC6F}" srcOrd="1" destOrd="0" parTransId="{E9C5F3DF-DCCD-43D4-BAAE-0C0C47CF6913}" sibTransId="{98F310C0-220D-4A46-AB98-BD4E3343B19E}"/>
    <dgm:cxn modelId="{D6E5EC63-7064-49B0-9345-9E00FD7E7E9D}" srcId="{E7C9A4FD-5E7E-4EBE-8F12-1419DD69416E}" destId="{8AD7F6EB-623E-4EF8-BF08-85D1BC157811}" srcOrd="4" destOrd="0" parTransId="{52DBA9F9-F5B2-4273-933D-A3B4D158EBDA}" sibTransId="{C77EBACA-27AB-4710-8362-23586072EA1F}"/>
    <dgm:cxn modelId="{9E2F6C62-D9E0-44E9-8A2A-F613F98043FB}" type="presOf" srcId="{285CDA62-3161-4B7B-A0FB-4CD7FC016ECE}" destId="{D6EB2A40-6D11-4856-919C-13868A15E8B5}" srcOrd="0" destOrd="0" presId="urn:microsoft.com/office/officeart/2005/8/layout/cycle2"/>
    <dgm:cxn modelId="{4E86A997-8FD7-4DA2-9CBD-8EF11D3FB952}" type="presOf" srcId="{E7C9A4FD-5E7E-4EBE-8F12-1419DD69416E}" destId="{D2FC80B3-28A2-42DD-972F-9318170AFEDD}" srcOrd="0" destOrd="0" presId="urn:microsoft.com/office/officeart/2005/8/layout/cycle2"/>
    <dgm:cxn modelId="{DC417951-422E-4B7F-85EC-F1D58FFBC3BA}" type="presOf" srcId="{0E9741DF-3434-4290-93AB-F3443A1E3475}" destId="{999716BA-B6E0-4E10-8C12-B920234A3E19}" srcOrd="0" destOrd="0" presId="urn:microsoft.com/office/officeart/2005/8/layout/cycle2"/>
    <dgm:cxn modelId="{5D6615CD-FFB6-4354-A754-6E2AE457B00A}" type="presOf" srcId="{223737FC-9278-4B37-86F1-99DFC0180D97}" destId="{F8D4FD54-6426-45CF-8F72-ACA30FCD03D5}" srcOrd="0" destOrd="0" presId="urn:microsoft.com/office/officeart/2005/8/layout/cycle2"/>
    <dgm:cxn modelId="{9AA0EC4C-981B-4921-9089-9E150E0E2CDC}" type="presParOf" srcId="{D2FC80B3-28A2-42DD-972F-9318170AFEDD}" destId="{F8D4FD54-6426-45CF-8F72-ACA30FCD03D5}" srcOrd="0" destOrd="0" presId="urn:microsoft.com/office/officeart/2005/8/layout/cycle2"/>
    <dgm:cxn modelId="{01E91D69-9A16-421F-AA8B-4576048D600F}" type="presParOf" srcId="{D2FC80B3-28A2-42DD-972F-9318170AFEDD}" destId="{91362DB6-E1DA-4B31-8989-CFFCF5E9B8C1}" srcOrd="1" destOrd="0" presId="urn:microsoft.com/office/officeart/2005/8/layout/cycle2"/>
    <dgm:cxn modelId="{C0B9A0A4-2E30-4C3D-8EC1-FE1C7C19E1B5}" type="presParOf" srcId="{91362DB6-E1DA-4B31-8989-CFFCF5E9B8C1}" destId="{12AD1CEE-47FF-4CE4-A5CE-1782F6491815}" srcOrd="0" destOrd="0" presId="urn:microsoft.com/office/officeart/2005/8/layout/cycle2"/>
    <dgm:cxn modelId="{C9FAB755-BE0E-4BB0-A152-95C25BB5FB97}" type="presParOf" srcId="{D2FC80B3-28A2-42DD-972F-9318170AFEDD}" destId="{E44FFAB9-5D1A-4070-9668-226A2B725DEB}" srcOrd="2" destOrd="0" presId="urn:microsoft.com/office/officeart/2005/8/layout/cycle2"/>
    <dgm:cxn modelId="{551937CE-2B3C-47D1-A525-D3F39B3784BD}" type="presParOf" srcId="{D2FC80B3-28A2-42DD-972F-9318170AFEDD}" destId="{28837677-F019-4956-8585-30A86048CDB8}" srcOrd="3" destOrd="0" presId="urn:microsoft.com/office/officeart/2005/8/layout/cycle2"/>
    <dgm:cxn modelId="{A748F145-B5FF-4BF6-9F80-B2EB09A3C653}" type="presParOf" srcId="{28837677-F019-4956-8585-30A86048CDB8}" destId="{B175DC7B-D5FB-4A95-B303-73502723FE18}" srcOrd="0" destOrd="0" presId="urn:microsoft.com/office/officeart/2005/8/layout/cycle2"/>
    <dgm:cxn modelId="{A09D10A1-BD87-4BD4-9126-B657A032F4A8}" type="presParOf" srcId="{D2FC80B3-28A2-42DD-972F-9318170AFEDD}" destId="{3871AAB6-6B03-46E6-91D3-960E3C13773E}" srcOrd="4" destOrd="0" presId="urn:microsoft.com/office/officeart/2005/8/layout/cycle2"/>
    <dgm:cxn modelId="{539A7B00-129A-403D-9A1C-F9748EBAC4FC}" type="presParOf" srcId="{D2FC80B3-28A2-42DD-972F-9318170AFEDD}" destId="{D6EB2A40-6D11-4856-919C-13868A15E8B5}" srcOrd="5" destOrd="0" presId="urn:microsoft.com/office/officeart/2005/8/layout/cycle2"/>
    <dgm:cxn modelId="{620554CB-AF30-4BCF-BCD8-01A0975E5B07}" type="presParOf" srcId="{D6EB2A40-6D11-4856-919C-13868A15E8B5}" destId="{75E0F6DD-B69A-468B-BB92-A628D9508F5A}" srcOrd="0" destOrd="0" presId="urn:microsoft.com/office/officeart/2005/8/layout/cycle2"/>
    <dgm:cxn modelId="{6914CFDB-585F-4B4B-A80C-86D64FD14CB3}" type="presParOf" srcId="{D2FC80B3-28A2-42DD-972F-9318170AFEDD}" destId="{07C1C82F-8BA5-442A-9D28-C874F84EA70C}" srcOrd="6" destOrd="0" presId="urn:microsoft.com/office/officeart/2005/8/layout/cycle2"/>
    <dgm:cxn modelId="{7D1D7DAD-36E9-4270-87ED-B252956EEB96}" type="presParOf" srcId="{D2FC80B3-28A2-42DD-972F-9318170AFEDD}" destId="{E6E2EB42-2B58-4F37-B536-64B912186D0A}" srcOrd="7" destOrd="0" presId="urn:microsoft.com/office/officeart/2005/8/layout/cycle2"/>
    <dgm:cxn modelId="{0D2F658C-B6E6-4E68-BE76-E64024789494}" type="presParOf" srcId="{E6E2EB42-2B58-4F37-B536-64B912186D0A}" destId="{8556221C-C993-49CB-8A01-3B97CFDF1815}" srcOrd="0" destOrd="0" presId="urn:microsoft.com/office/officeart/2005/8/layout/cycle2"/>
    <dgm:cxn modelId="{A0E39603-2BD5-426E-B1AF-25C1E744C42C}" type="presParOf" srcId="{D2FC80B3-28A2-42DD-972F-9318170AFEDD}" destId="{3530BE14-4A93-40D3-8F3D-F54189978CCE}" srcOrd="8" destOrd="0" presId="urn:microsoft.com/office/officeart/2005/8/layout/cycle2"/>
    <dgm:cxn modelId="{E63DEFBC-A033-458D-85E2-AEC0C6E93BDD}" type="presParOf" srcId="{D2FC80B3-28A2-42DD-972F-9318170AFEDD}" destId="{05F6EFD4-EFDD-4B55-98AB-56D5989B5D48}" srcOrd="9" destOrd="0" presId="urn:microsoft.com/office/officeart/2005/8/layout/cycle2"/>
    <dgm:cxn modelId="{59581AEE-0501-4CCD-BAF8-B126783EE0F9}" type="presParOf" srcId="{05F6EFD4-EFDD-4B55-98AB-56D5989B5D48}" destId="{03654941-3984-4127-A753-5BEA568B84D6}" srcOrd="0" destOrd="0" presId="urn:microsoft.com/office/officeart/2005/8/layout/cycle2"/>
    <dgm:cxn modelId="{4C4AC801-8846-4DE8-9362-08CF7475E5FB}" type="presParOf" srcId="{D2FC80B3-28A2-42DD-972F-9318170AFEDD}" destId="{71582F78-4613-4367-A166-3F095558AF00}" srcOrd="10" destOrd="0" presId="urn:microsoft.com/office/officeart/2005/8/layout/cycle2"/>
    <dgm:cxn modelId="{0C6FC0AF-5DAB-423B-A3E9-4F631474D4F7}" type="presParOf" srcId="{D2FC80B3-28A2-42DD-972F-9318170AFEDD}" destId="{D77251A5-858D-4DDC-9D60-D89578E76D9B}" srcOrd="11" destOrd="0" presId="urn:microsoft.com/office/officeart/2005/8/layout/cycle2"/>
    <dgm:cxn modelId="{7EC04387-597F-43BD-9757-58F8EC3E5FA4}" type="presParOf" srcId="{D77251A5-858D-4DDC-9D60-D89578E76D9B}" destId="{18C8F6C5-FF27-4CA1-8876-3A0B39D93E4B}" srcOrd="0" destOrd="0" presId="urn:microsoft.com/office/officeart/2005/8/layout/cycle2"/>
    <dgm:cxn modelId="{41B3C038-088D-4996-B1EA-06C22FED0A28}" type="presParOf" srcId="{D2FC80B3-28A2-42DD-972F-9318170AFEDD}" destId="{999716BA-B6E0-4E10-8C12-B920234A3E19}" srcOrd="12" destOrd="0" presId="urn:microsoft.com/office/officeart/2005/8/layout/cycle2"/>
    <dgm:cxn modelId="{EC667A59-4E89-4041-956B-F8D919CA0099}" type="presParOf" srcId="{D2FC80B3-28A2-42DD-972F-9318170AFEDD}" destId="{0B445A07-E720-4669-8E17-4C71FAAB8975}" srcOrd="13" destOrd="0" presId="urn:microsoft.com/office/officeart/2005/8/layout/cycle2"/>
    <dgm:cxn modelId="{0657FA72-F8A7-4D99-875A-A25F7C317B53}" type="presParOf" srcId="{0B445A07-E720-4669-8E17-4C71FAAB8975}" destId="{25BD58BF-A0E8-4E81-A12E-AFD94E7432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9A4FD-5E7E-4EBE-8F12-1419DD6941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737FC-9278-4B37-86F1-99DFC0180D97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9983CD9E-A9E2-44EF-8739-758609416A7B}" type="parTrans" cxnId="{2DD94ACF-8517-42A3-BA87-FC00ECEC4FC5}">
      <dgm:prSet/>
      <dgm:spPr/>
      <dgm:t>
        <a:bodyPr/>
        <a:lstStyle/>
        <a:p>
          <a:endParaRPr lang="en-US"/>
        </a:p>
      </dgm:t>
    </dgm:pt>
    <dgm:pt modelId="{6B78BBEF-6E84-4C8E-845D-F02AE036016C}" type="sibTrans" cxnId="{2DD94ACF-8517-42A3-BA87-FC00ECEC4FC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C2AC8B9-D20C-4160-AB37-5A987EF033A9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7CFF68CC-475A-4293-A687-CD9811B37948}" type="parTrans" cxnId="{45A023E3-30B6-4ED1-B058-A834C3B50EF2}">
      <dgm:prSet/>
      <dgm:spPr/>
      <dgm:t>
        <a:bodyPr/>
        <a:lstStyle/>
        <a:p>
          <a:endParaRPr lang="en-US"/>
        </a:p>
      </dgm:t>
    </dgm:pt>
    <dgm:pt modelId="{C6652740-A436-4F9B-8249-C3CF8CF1B885}" type="sibTrans" cxnId="{45A023E3-30B6-4ED1-B058-A834C3B50EF2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8AD7F6EB-623E-4EF8-BF08-85D1BC157811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52DBA9F9-F5B2-4273-933D-A3B4D158EBDA}" type="parTrans" cxnId="{D6E5EC63-7064-49B0-9345-9E00FD7E7E9D}">
      <dgm:prSet/>
      <dgm:spPr/>
      <dgm:t>
        <a:bodyPr/>
        <a:lstStyle/>
        <a:p>
          <a:endParaRPr lang="en-US"/>
        </a:p>
      </dgm:t>
    </dgm:pt>
    <dgm:pt modelId="{C77EBACA-27AB-4710-8362-23586072EA1F}" type="sibTrans" cxnId="{D6E5EC63-7064-49B0-9345-9E00FD7E7E9D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3CA4F0EC-427F-4606-9FDD-F18C2F8CA7BA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D18F37A5-F245-422A-A7BF-32235DD27D92}" type="parTrans" cxnId="{A396F6D9-FEEF-4BA0-960E-23316DF62AB5}">
      <dgm:prSet/>
      <dgm:spPr/>
      <dgm:t>
        <a:bodyPr/>
        <a:lstStyle/>
        <a:p>
          <a:endParaRPr lang="en-US"/>
        </a:p>
      </dgm:t>
    </dgm:pt>
    <dgm:pt modelId="{AAA1A8DF-D3DF-4517-A4FA-C397D3808958}" type="sibTrans" cxnId="{A396F6D9-FEEF-4BA0-960E-23316DF62AB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0E9741DF-3434-4290-93AB-F3443A1E3475}">
      <dgm:prSet phldrT="[Text]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757D6BCA-AEDE-4D32-95A3-7400156F7268}" type="parTrans" cxnId="{BF00B642-085C-40F9-A771-AA0CDFDA0236}">
      <dgm:prSet/>
      <dgm:spPr/>
      <dgm:t>
        <a:bodyPr/>
        <a:lstStyle/>
        <a:p>
          <a:endParaRPr lang="en-US"/>
        </a:p>
      </dgm:t>
    </dgm:pt>
    <dgm:pt modelId="{3FA701FB-4EEF-493D-A041-FEB025732E5B}" type="sibTrans" cxnId="{BF00B642-085C-40F9-A771-AA0CDFDA0236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00BC739-1CBC-41F9-8971-4DA9D99EBC6F}">
      <dgm:prSet/>
      <dgm:spPr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E9C5F3DF-DCCD-43D4-BAAE-0C0C47CF6913}" type="parTrans" cxnId="{70967DA2-7914-45BA-A95B-37629041046E}">
      <dgm:prSet/>
      <dgm:spPr/>
      <dgm:t>
        <a:bodyPr/>
        <a:lstStyle/>
        <a:p>
          <a:endParaRPr lang="en-US"/>
        </a:p>
      </dgm:t>
    </dgm:pt>
    <dgm:pt modelId="{98F310C0-220D-4A46-AB98-BD4E3343B19E}" type="sibTrans" cxnId="{70967DA2-7914-45BA-A95B-37629041046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1A898948-B765-4576-82AB-8C99203C863A}">
      <dgm:prSet/>
      <dgm:spPr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>
          <a:solidFill>
            <a:srgbClr val="9982B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gm:t>
    </dgm:pt>
    <dgm:pt modelId="{088E832B-11EF-42C4-8BCB-8F7E6A7E2A88}" type="parTrans" cxnId="{F2B7167C-B21C-45B3-A097-192B92025FBE}">
      <dgm:prSet/>
      <dgm:spPr/>
      <dgm:t>
        <a:bodyPr/>
        <a:lstStyle/>
        <a:p>
          <a:endParaRPr lang="en-US"/>
        </a:p>
      </dgm:t>
    </dgm:pt>
    <dgm:pt modelId="{285CDA62-3161-4B7B-A0FB-4CD7FC016ECE}" type="sibTrans" cxnId="{F2B7167C-B21C-45B3-A097-192B92025FB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D2FC80B3-28A2-42DD-972F-9318170AFEDD}" type="pres">
      <dgm:prSet presAssocID="{E7C9A4FD-5E7E-4EBE-8F12-1419DD6941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4FD54-6426-45CF-8F72-ACA30FCD03D5}" type="pres">
      <dgm:prSet presAssocID="{223737FC-9278-4B37-86F1-99DFC0180D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62DB6-E1DA-4B31-8989-CFFCF5E9B8C1}" type="pres">
      <dgm:prSet presAssocID="{6B78BBEF-6E84-4C8E-845D-F02AE036016C}" presName="sibTrans" presStyleLbl="sibTrans2D1" presStyleIdx="0" presStyleCnt="7" custScaleX="143612" custScaleY="42935"/>
      <dgm:spPr/>
      <dgm:t>
        <a:bodyPr/>
        <a:lstStyle/>
        <a:p>
          <a:endParaRPr lang="en-US"/>
        </a:p>
      </dgm:t>
    </dgm:pt>
    <dgm:pt modelId="{12AD1CEE-47FF-4CE4-A5CE-1782F6491815}" type="pres">
      <dgm:prSet presAssocID="{6B78BBEF-6E84-4C8E-845D-F02AE036016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44FFAB9-5D1A-4070-9668-226A2B725DEB}" type="pres">
      <dgm:prSet presAssocID="{B00BC739-1CBC-41F9-8971-4DA9D99EBC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37677-F019-4956-8585-30A86048CDB8}" type="pres">
      <dgm:prSet presAssocID="{98F310C0-220D-4A46-AB98-BD4E3343B19E}" presName="sibTrans" presStyleLbl="sibTrans2D1" presStyleIdx="1" presStyleCnt="7" custScaleX="143612" custScaleY="42935"/>
      <dgm:spPr/>
      <dgm:t>
        <a:bodyPr/>
        <a:lstStyle/>
        <a:p>
          <a:endParaRPr lang="en-US"/>
        </a:p>
      </dgm:t>
    </dgm:pt>
    <dgm:pt modelId="{B175DC7B-D5FB-4A95-B303-73502723FE18}" type="pres">
      <dgm:prSet presAssocID="{98F310C0-220D-4A46-AB98-BD4E3343B19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871AAB6-6B03-46E6-91D3-960E3C13773E}" type="pres">
      <dgm:prSet presAssocID="{1A898948-B765-4576-82AB-8C99203C863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2A40-6D11-4856-919C-13868A15E8B5}" type="pres">
      <dgm:prSet presAssocID="{285CDA62-3161-4B7B-A0FB-4CD7FC016ECE}" presName="sibTrans" presStyleLbl="sibTrans2D1" presStyleIdx="2" presStyleCnt="7" custScaleX="143612" custScaleY="42935"/>
      <dgm:spPr/>
      <dgm:t>
        <a:bodyPr/>
        <a:lstStyle/>
        <a:p>
          <a:endParaRPr lang="en-US"/>
        </a:p>
      </dgm:t>
    </dgm:pt>
    <dgm:pt modelId="{75E0F6DD-B69A-468B-BB92-A628D9508F5A}" type="pres">
      <dgm:prSet presAssocID="{285CDA62-3161-4B7B-A0FB-4CD7FC016EC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7C1C82F-8BA5-442A-9D28-C874F84EA70C}" type="pres">
      <dgm:prSet presAssocID="{BC2AC8B9-D20C-4160-AB37-5A987EF033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2EB42-2B58-4F37-B536-64B912186D0A}" type="pres">
      <dgm:prSet presAssocID="{C6652740-A436-4F9B-8249-C3CF8CF1B885}" presName="sibTrans" presStyleLbl="sibTrans2D1" presStyleIdx="3" presStyleCnt="7" custScaleX="143612" custScaleY="42935"/>
      <dgm:spPr/>
      <dgm:t>
        <a:bodyPr/>
        <a:lstStyle/>
        <a:p>
          <a:endParaRPr lang="en-US"/>
        </a:p>
      </dgm:t>
    </dgm:pt>
    <dgm:pt modelId="{8556221C-C993-49CB-8A01-3B97CFDF1815}" type="pres">
      <dgm:prSet presAssocID="{C6652740-A436-4F9B-8249-C3CF8CF1B88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530BE14-4A93-40D3-8F3D-F54189978CCE}" type="pres">
      <dgm:prSet presAssocID="{8AD7F6EB-623E-4EF8-BF08-85D1BC1578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EFD4-EFDD-4B55-98AB-56D5989B5D48}" type="pres">
      <dgm:prSet presAssocID="{C77EBACA-27AB-4710-8362-23586072EA1F}" presName="sibTrans" presStyleLbl="sibTrans2D1" presStyleIdx="4" presStyleCnt="7" custScaleX="143612" custScaleY="42935"/>
      <dgm:spPr/>
      <dgm:t>
        <a:bodyPr/>
        <a:lstStyle/>
        <a:p>
          <a:endParaRPr lang="en-US"/>
        </a:p>
      </dgm:t>
    </dgm:pt>
    <dgm:pt modelId="{03654941-3984-4127-A753-5BEA568B84D6}" type="pres">
      <dgm:prSet presAssocID="{C77EBACA-27AB-4710-8362-23586072EA1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1582F78-4613-4367-A166-3F095558AF00}" type="pres">
      <dgm:prSet presAssocID="{3CA4F0EC-427F-4606-9FDD-F18C2F8CA7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251A5-858D-4DDC-9D60-D89578E76D9B}" type="pres">
      <dgm:prSet presAssocID="{AAA1A8DF-D3DF-4517-A4FA-C397D3808958}" presName="sibTrans" presStyleLbl="sibTrans2D1" presStyleIdx="5" presStyleCnt="7" custScaleX="143612" custScaleY="42935"/>
      <dgm:spPr/>
      <dgm:t>
        <a:bodyPr/>
        <a:lstStyle/>
        <a:p>
          <a:endParaRPr lang="en-US"/>
        </a:p>
      </dgm:t>
    </dgm:pt>
    <dgm:pt modelId="{18C8F6C5-FF27-4CA1-8876-3A0B39D93E4B}" type="pres">
      <dgm:prSet presAssocID="{AAA1A8DF-D3DF-4517-A4FA-C397D380895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99716BA-B6E0-4E10-8C12-B920234A3E19}" type="pres">
      <dgm:prSet presAssocID="{0E9741DF-3434-4290-93AB-F3443A1E34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5A07-E720-4669-8E17-4C71FAAB8975}" type="pres">
      <dgm:prSet presAssocID="{3FA701FB-4EEF-493D-A041-FEB025732E5B}" presName="sibTrans" presStyleLbl="sibTrans2D1" presStyleIdx="6" presStyleCnt="7" custScaleX="143612" custScaleY="42935"/>
      <dgm:spPr/>
      <dgm:t>
        <a:bodyPr/>
        <a:lstStyle/>
        <a:p>
          <a:endParaRPr lang="en-US"/>
        </a:p>
      </dgm:t>
    </dgm:pt>
    <dgm:pt modelId="{25BD58BF-A0E8-4E81-A12E-AFD94E7432B7}" type="pres">
      <dgm:prSet presAssocID="{3FA701FB-4EEF-493D-A041-FEB025732E5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2DD94ACF-8517-42A3-BA87-FC00ECEC4FC5}" srcId="{E7C9A4FD-5E7E-4EBE-8F12-1419DD69416E}" destId="{223737FC-9278-4B37-86F1-99DFC0180D97}" srcOrd="0" destOrd="0" parTransId="{9983CD9E-A9E2-44EF-8739-758609416A7B}" sibTransId="{6B78BBEF-6E84-4C8E-845D-F02AE036016C}"/>
    <dgm:cxn modelId="{7F1648D6-CD89-41C2-9AE3-11049E277169}" type="presOf" srcId="{BC2AC8B9-D20C-4160-AB37-5A987EF033A9}" destId="{07C1C82F-8BA5-442A-9D28-C874F84EA70C}" srcOrd="0" destOrd="0" presId="urn:microsoft.com/office/officeart/2005/8/layout/cycle2"/>
    <dgm:cxn modelId="{E62DC71A-ABA4-4657-9148-58D2CF7A7419}" type="presOf" srcId="{285CDA62-3161-4B7B-A0FB-4CD7FC016ECE}" destId="{75E0F6DD-B69A-468B-BB92-A628D9508F5A}" srcOrd="1" destOrd="0" presId="urn:microsoft.com/office/officeart/2005/8/layout/cycle2"/>
    <dgm:cxn modelId="{F8C1403B-AAD5-41B5-860D-17E7A55D0E83}" type="presOf" srcId="{AAA1A8DF-D3DF-4517-A4FA-C397D3808958}" destId="{D77251A5-858D-4DDC-9D60-D89578E76D9B}" srcOrd="0" destOrd="0" presId="urn:microsoft.com/office/officeart/2005/8/layout/cycle2"/>
    <dgm:cxn modelId="{45A023E3-30B6-4ED1-B058-A834C3B50EF2}" srcId="{E7C9A4FD-5E7E-4EBE-8F12-1419DD69416E}" destId="{BC2AC8B9-D20C-4160-AB37-5A987EF033A9}" srcOrd="3" destOrd="0" parTransId="{7CFF68CC-475A-4293-A687-CD9811B37948}" sibTransId="{C6652740-A436-4F9B-8249-C3CF8CF1B885}"/>
    <dgm:cxn modelId="{EE6DAF11-0D30-45AB-891B-B8B61C9D1DAE}" type="presOf" srcId="{8AD7F6EB-623E-4EF8-BF08-85D1BC157811}" destId="{3530BE14-4A93-40D3-8F3D-F54189978CCE}" srcOrd="0" destOrd="0" presId="urn:microsoft.com/office/officeart/2005/8/layout/cycle2"/>
    <dgm:cxn modelId="{F2B7167C-B21C-45B3-A097-192B92025FBE}" srcId="{E7C9A4FD-5E7E-4EBE-8F12-1419DD69416E}" destId="{1A898948-B765-4576-82AB-8C99203C863A}" srcOrd="2" destOrd="0" parTransId="{088E832B-11EF-42C4-8BCB-8F7E6A7E2A88}" sibTransId="{285CDA62-3161-4B7B-A0FB-4CD7FC016ECE}"/>
    <dgm:cxn modelId="{723FAA34-E295-43B2-8A1C-BB4216EA6394}" type="presOf" srcId="{B00BC739-1CBC-41F9-8971-4DA9D99EBC6F}" destId="{E44FFAB9-5D1A-4070-9668-226A2B725DEB}" srcOrd="0" destOrd="0" presId="urn:microsoft.com/office/officeart/2005/8/layout/cycle2"/>
    <dgm:cxn modelId="{5C1F395D-F541-49BB-8376-D5806910FE7D}" type="presOf" srcId="{C77EBACA-27AB-4710-8362-23586072EA1F}" destId="{03654941-3984-4127-A753-5BEA568B84D6}" srcOrd="1" destOrd="0" presId="urn:microsoft.com/office/officeart/2005/8/layout/cycle2"/>
    <dgm:cxn modelId="{5A0B098C-5734-40FE-8822-3EE7533E59FC}" type="presOf" srcId="{285CDA62-3161-4B7B-A0FB-4CD7FC016ECE}" destId="{D6EB2A40-6D11-4856-919C-13868A15E8B5}" srcOrd="0" destOrd="0" presId="urn:microsoft.com/office/officeart/2005/8/layout/cycle2"/>
    <dgm:cxn modelId="{F788CFDF-6B47-430D-AB5D-9EB0A4917C62}" type="presOf" srcId="{3FA701FB-4EEF-493D-A041-FEB025732E5B}" destId="{0B445A07-E720-4669-8E17-4C71FAAB8975}" srcOrd="0" destOrd="0" presId="urn:microsoft.com/office/officeart/2005/8/layout/cycle2"/>
    <dgm:cxn modelId="{11A7C142-2D5D-4B3B-971E-BDB009C4BD7A}" type="presOf" srcId="{98F310C0-220D-4A46-AB98-BD4E3343B19E}" destId="{B175DC7B-D5FB-4A95-B303-73502723FE18}" srcOrd="1" destOrd="0" presId="urn:microsoft.com/office/officeart/2005/8/layout/cycle2"/>
    <dgm:cxn modelId="{A18AC950-518E-4DA9-864A-746F167C69EE}" type="presOf" srcId="{6B78BBEF-6E84-4C8E-845D-F02AE036016C}" destId="{91362DB6-E1DA-4B31-8989-CFFCF5E9B8C1}" srcOrd="0" destOrd="0" presId="urn:microsoft.com/office/officeart/2005/8/layout/cycle2"/>
    <dgm:cxn modelId="{4D6C7F51-B4D6-433F-9085-380A02D2B4CD}" type="presOf" srcId="{C77EBACA-27AB-4710-8362-23586072EA1F}" destId="{05F6EFD4-EFDD-4B55-98AB-56D5989B5D48}" srcOrd="0" destOrd="0" presId="urn:microsoft.com/office/officeart/2005/8/layout/cycle2"/>
    <dgm:cxn modelId="{A396F6D9-FEEF-4BA0-960E-23316DF62AB5}" srcId="{E7C9A4FD-5E7E-4EBE-8F12-1419DD69416E}" destId="{3CA4F0EC-427F-4606-9FDD-F18C2F8CA7BA}" srcOrd="5" destOrd="0" parTransId="{D18F37A5-F245-422A-A7BF-32235DD27D92}" sibTransId="{AAA1A8DF-D3DF-4517-A4FA-C397D3808958}"/>
    <dgm:cxn modelId="{DD177DC3-22D9-4E45-ADCD-67DA160ABA98}" type="presOf" srcId="{AAA1A8DF-D3DF-4517-A4FA-C397D3808958}" destId="{18C8F6C5-FF27-4CA1-8876-3A0B39D93E4B}" srcOrd="1" destOrd="0" presId="urn:microsoft.com/office/officeart/2005/8/layout/cycle2"/>
    <dgm:cxn modelId="{36849D0B-8523-488E-8267-8161127FA1E8}" type="presOf" srcId="{223737FC-9278-4B37-86F1-99DFC0180D97}" destId="{F8D4FD54-6426-45CF-8F72-ACA30FCD03D5}" srcOrd="0" destOrd="0" presId="urn:microsoft.com/office/officeart/2005/8/layout/cycle2"/>
    <dgm:cxn modelId="{D6E5EC63-7064-49B0-9345-9E00FD7E7E9D}" srcId="{E7C9A4FD-5E7E-4EBE-8F12-1419DD69416E}" destId="{8AD7F6EB-623E-4EF8-BF08-85D1BC157811}" srcOrd="4" destOrd="0" parTransId="{52DBA9F9-F5B2-4273-933D-A3B4D158EBDA}" sibTransId="{C77EBACA-27AB-4710-8362-23586072EA1F}"/>
    <dgm:cxn modelId="{CAC0A07C-DC23-4E27-83AB-ED11726BD03F}" type="presOf" srcId="{C6652740-A436-4F9B-8249-C3CF8CF1B885}" destId="{8556221C-C993-49CB-8A01-3B97CFDF1815}" srcOrd="1" destOrd="0" presId="urn:microsoft.com/office/officeart/2005/8/layout/cycle2"/>
    <dgm:cxn modelId="{1572A4ED-9B4E-45ED-8BEA-2DB5E8C889C1}" type="presOf" srcId="{3CA4F0EC-427F-4606-9FDD-F18C2F8CA7BA}" destId="{71582F78-4613-4367-A166-3F095558AF00}" srcOrd="0" destOrd="0" presId="urn:microsoft.com/office/officeart/2005/8/layout/cycle2"/>
    <dgm:cxn modelId="{70967DA2-7914-45BA-A95B-37629041046E}" srcId="{E7C9A4FD-5E7E-4EBE-8F12-1419DD69416E}" destId="{B00BC739-1CBC-41F9-8971-4DA9D99EBC6F}" srcOrd="1" destOrd="0" parTransId="{E9C5F3DF-DCCD-43D4-BAAE-0C0C47CF6913}" sibTransId="{98F310C0-220D-4A46-AB98-BD4E3343B19E}"/>
    <dgm:cxn modelId="{BF00B642-085C-40F9-A771-AA0CDFDA0236}" srcId="{E7C9A4FD-5E7E-4EBE-8F12-1419DD69416E}" destId="{0E9741DF-3434-4290-93AB-F3443A1E3475}" srcOrd="6" destOrd="0" parTransId="{757D6BCA-AEDE-4D32-95A3-7400156F7268}" sibTransId="{3FA701FB-4EEF-493D-A041-FEB025732E5B}"/>
    <dgm:cxn modelId="{1BDA2CDC-BA5A-498F-A494-26AD00B18742}" type="presOf" srcId="{3FA701FB-4EEF-493D-A041-FEB025732E5B}" destId="{25BD58BF-A0E8-4E81-A12E-AFD94E7432B7}" srcOrd="1" destOrd="0" presId="urn:microsoft.com/office/officeart/2005/8/layout/cycle2"/>
    <dgm:cxn modelId="{D056EBFA-7F4E-4C2E-B3A7-32627AA30D02}" type="presOf" srcId="{6B78BBEF-6E84-4C8E-845D-F02AE036016C}" destId="{12AD1CEE-47FF-4CE4-A5CE-1782F6491815}" srcOrd="1" destOrd="0" presId="urn:microsoft.com/office/officeart/2005/8/layout/cycle2"/>
    <dgm:cxn modelId="{AE1DD234-EB76-4D17-9D4C-39C94B8F7F86}" type="presOf" srcId="{C6652740-A436-4F9B-8249-C3CF8CF1B885}" destId="{E6E2EB42-2B58-4F37-B536-64B912186D0A}" srcOrd="0" destOrd="0" presId="urn:microsoft.com/office/officeart/2005/8/layout/cycle2"/>
    <dgm:cxn modelId="{4A4996B8-E923-4A45-A8D5-BD82EA07967E}" type="presOf" srcId="{98F310C0-220D-4A46-AB98-BD4E3343B19E}" destId="{28837677-F019-4956-8585-30A86048CDB8}" srcOrd="0" destOrd="0" presId="urn:microsoft.com/office/officeart/2005/8/layout/cycle2"/>
    <dgm:cxn modelId="{63C7F6E7-1794-4A2F-BB2B-116125EE4CB9}" type="presOf" srcId="{E7C9A4FD-5E7E-4EBE-8F12-1419DD69416E}" destId="{D2FC80B3-28A2-42DD-972F-9318170AFEDD}" srcOrd="0" destOrd="0" presId="urn:microsoft.com/office/officeart/2005/8/layout/cycle2"/>
    <dgm:cxn modelId="{3DAE783B-AA21-4043-A2EC-08FD2508297A}" type="presOf" srcId="{1A898948-B765-4576-82AB-8C99203C863A}" destId="{3871AAB6-6B03-46E6-91D3-960E3C13773E}" srcOrd="0" destOrd="0" presId="urn:microsoft.com/office/officeart/2005/8/layout/cycle2"/>
    <dgm:cxn modelId="{ED8FFB09-6999-4B64-B5A3-A6A3C2B87D11}" type="presOf" srcId="{0E9741DF-3434-4290-93AB-F3443A1E3475}" destId="{999716BA-B6E0-4E10-8C12-B920234A3E19}" srcOrd="0" destOrd="0" presId="urn:microsoft.com/office/officeart/2005/8/layout/cycle2"/>
    <dgm:cxn modelId="{D57AC8FA-5BB3-4E91-98AF-E033213D8CC5}" type="presParOf" srcId="{D2FC80B3-28A2-42DD-972F-9318170AFEDD}" destId="{F8D4FD54-6426-45CF-8F72-ACA30FCD03D5}" srcOrd="0" destOrd="0" presId="urn:microsoft.com/office/officeart/2005/8/layout/cycle2"/>
    <dgm:cxn modelId="{06789B58-EAC1-46B9-B232-48D3510E845E}" type="presParOf" srcId="{D2FC80B3-28A2-42DD-972F-9318170AFEDD}" destId="{91362DB6-E1DA-4B31-8989-CFFCF5E9B8C1}" srcOrd="1" destOrd="0" presId="urn:microsoft.com/office/officeart/2005/8/layout/cycle2"/>
    <dgm:cxn modelId="{EAB2A43D-C016-4387-BF69-D148284F0B43}" type="presParOf" srcId="{91362DB6-E1DA-4B31-8989-CFFCF5E9B8C1}" destId="{12AD1CEE-47FF-4CE4-A5CE-1782F6491815}" srcOrd="0" destOrd="0" presId="urn:microsoft.com/office/officeart/2005/8/layout/cycle2"/>
    <dgm:cxn modelId="{8479DDF9-CF3E-4EB9-9081-B4D320099F15}" type="presParOf" srcId="{D2FC80B3-28A2-42DD-972F-9318170AFEDD}" destId="{E44FFAB9-5D1A-4070-9668-226A2B725DEB}" srcOrd="2" destOrd="0" presId="urn:microsoft.com/office/officeart/2005/8/layout/cycle2"/>
    <dgm:cxn modelId="{AE1A0E3A-0A09-4C1C-9D6E-39B385FE49F5}" type="presParOf" srcId="{D2FC80B3-28A2-42DD-972F-9318170AFEDD}" destId="{28837677-F019-4956-8585-30A86048CDB8}" srcOrd="3" destOrd="0" presId="urn:microsoft.com/office/officeart/2005/8/layout/cycle2"/>
    <dgm:cxn modelId="{AD06F28C-8231-4818-8529-B073F2233E9F}" type="presParOf" srcId="{28837677-F019-4956-8585-30A86048CDB8}" destId="{B175DC7B-D5FB-4A95-B303-73502723FE18}" srcOrd="0" destOrd="0" presId="urn:microsoft.com/office/officeart/2005/8/layout/cycle2"/>
    <dgm:cxn modelId="{31B7C63F-DA27-4F78-90D0-A7957B2345E2}" type="presParOf" srcId="{D2FC80B3-28A2-42DD-972F-9318170AFEDD}" destId="{3871AAB6-6B03-46E6-91D3-960E3C13773E}" srcOrd="4" destOrd="0" presId="urn:microsoft.com/office/officeart/2005/8/layout/cycle2"/>
    <dgm:cxn modelId="{8E08759C-BCDD-41F1-903A-0F69853ECCEB}" type="presParOf" srcId="{D2FC80B3-28A2-42DD-972F-9318170AFEDD}" destId="{D6EB2A40-6D11-4856-919C-13868A15E8B5}" srcOrd="5" destOrd="0" presId="urn:microsoft.com/office/officeart/2005/8/layout/cycle2"/>
    <dgm:cxn modelId="{E1ED1274-3912-4393-8C1B-5FE0D45857B9}" type="presParOf" srcId="{D6EB2A40-6D11-4856-919C-13868A15E8B5}" destId="{75E0F6DD-B69A-468B-BB92-A628D9508F5A}" srcOrd="0" destOrd="0" presId="urn:microsoft.com/office/officeart/2005/8/layout/cycle2"/>
    <dgm:cxn modelId="{5ADAF26F-A7F7-4D88-968E-F4BCBDF950B0}" type="presParOf" srcId="{D2FC80B3-28A2-42DD-972F-9318170AFEDD}" destId="{07C1C82F-8BA5-442A-9D28-C874F84EA70C}" srcOrd="6" destOrd="0" presId="urn:microsoft.com/office/officeart/2005/8/layout/cycle2"/>
    <dgm:cxn modelId="{6574B741-5E9B-42BC-9A20-133791BF0639}" type="presParOf" srcId="{D2FC80B3-28A2-42DD-972F-9318170AFEDD}" destId="{E6E2EB42-2B58-4F37-B536-64B912186D0A}" srcOrd="7" destOrd="0" presId="urn:microsoft.com/office/officeart/2005/8/layout/cycle2"/>
    <dgm:cxn modelId="{1E9814F7-2C0F-4AF4-AD10-88AF83CE685D}" type="presParOf" srcId="{E6E2EB42-2B58-4F37-B536-64B912186D0A}" destId="{8556221C-C993-49CB-8A01-3B97CFDF1815}" srcOrd="0" destOrd="0" presId="urn:microsoft.com/office/officeart/2005/8/layout/cycle2"/>
    <dgm:cxn modelId="{D8D18DD8-50CE-4D48-83A9-24C5987E2A6C}" type="presParOf" srcId="{D2FC80B3-28A2-42DD-972F-9318170AFEDD}" destId="{3530BE14-4A93-40D3-8F3D-F54189978CCE}" srcOrd="8" destOrd="0" presId="urn:microsoft.com/office/officeart/2005/8/layout/cycle2"/>
    <dgm:cxn modelId="{97086F2F-46AA-41A6-8443-DB4D3C286AFF}" type="presParOf" srcId="{D2FC80B3-28A2-42DD-972F-9318170AFEDD}" destId="{05F6EFD4-EFDD-4B55-98AB-56D5989B5D48}" srcOrd="9" destOrd="0" presId="urn:microsoft.com/office/officeart/2005/8/layout/cycle2"/>
    <dgm:cxn modelId="{076A1A2B-C86F-4A9F-8158-4B4BF3564AF2}" type="presParOf" srcId="{05F6EFD4-EFDD-4B55-98AB-56D5989B5D48}" destId="{03654941-3984-4127-A753-5BEA568B84D6}" srcOrd="0" destOrd="0" presId="urn:microsoft.com/office/officeart/2005/8/layout/cycle2"/>
    <dgm:cxn modelId="{53836ED5-BCD8-42A8-9EF7-E4CBC87D6B30}" type="presParOf" srcId="{D2FC80B3-28A2-42DD-972F-9318170AFEDD}" destId="{71582F78-4613-4367-A166-3F095558AF00}" srcOrd="10" destOrd="0" presId="urn:microsoft.com/office/officeart/2005/8/layout/cycle2"/>
    <dgm:cxn modelId="{6FA1FE77-25E9-456F-A9EA-94D8D7E8EF73}" type="presParOf" srcId="{D2FC80B3-28A2-42DD-972F-9318170AFEDD}" destId="{D77251A5-858D-4DDC-9D60-D89578E76D9B}" srcOrd="11" destOrd="0" presId="urn:microsoft.com/office/officeart/2005/8/layout/cycle2"/>
    <dgm:cxn modelId="{3BF42E4F-161F-4810-A0BA-B846C027DDF1}" type="presParOf" srcId="{D77251A5-858D-4DDC-9D60-D89578E76D9B}" destId="{18C8F6C5-FF27-4CA1-8876-3A0B39D93E4B}" srcOrd="0" destOrd="0" presId="urn:microsoft.com/office/officeart/2005/8/layout/cycle2"/>
    <dgm:cxn modelId="{98561223-3CB7-488B-B8FF-E740FDC4BC32}" type="presParOf" srcId="{D2FC80B3-28A2-42DD-972F-9318170AFEDD}" destId="{999716BA-B6E0-4E10-8C12-B920234A3E19}" srcOrd="12" destOrd="0" presId="urn:microsoft.com/office/officeart/2005/8/layout/cycle2"/>
    <dgm:cxn modelId="{AE3B1D52-3ADE-419C-A017-7D4E9F5F856A}" type="presParOf" srcId="{D2FC80B3-28A2-42DD-972F-9318170AFEDD}" destId="{0B445A07-E720-4669-8E17-4C71FAAB8975}" srcOrd="13" destOrd="0" presId="urn:microsoft.com/office/officeart/2005/8/layout/cycle2"/>
    <dgm:cxn modelId="{88006C32-DE9B-4555-88FF-CF6EDC41FCC8}" type="presParOf" srcId="{0B445A07-E720-4669-8E17-4C71FAAB8975}" destId="{25BD58BF-A0E8-4E81-A12E-AFD94E7432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9A4FD-5E7E-4EBE-8F12-1419DD6941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737FC-9278-4B37-86F1-99DFC0180D97}">
      <dgm:prSet phldrT="[Text]"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9983CD9E-A9E2-44EF-8739-758609416A7B}" type="parTrans" cxnId="{2DD94ACF-8517-42A3-BA87-FC00ECEC4FC5}">
      <dgm:prSet/>
      <dgm:spPr/>
      <dgm:t>
        <a:bodyPr/>
        <a:lstStyle/>
        <a:p>
          <a:endParaRPr lang="en-US"/>
        </a:p>
      </dgm:t>
    </dgm:pt>
    <dgm:pt modelId="{6B78BBEF-6E84-4C8E-845D-F02AE036016C}" type="sibTrans" cxnId="{2DD94ACF-8517-42A3-BA87-FC00ECEC4FC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C2AC8B9-D20C-4160-AB37-5A987EF033A9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CFF68CC-475A-4293-A687-CD9811B37948}" type="parTrans" cxnId="{45A023E3-30B6-4ED1-B058-A834C3B50EF2}">
      <dgm:prSet/>
      <dgm:spPr/>
      <dgm:t>
        <a:bodyPr/>
        <a:lstStyle/>
        <a:p>
          <a:endParaRPr lang="en-US"/>
        </a:p>
      </dgm:t>
    </dgm:pt>
    <dgm:pt modelId="{C6652740-A436-4F9B-8249-C3CF8CF1B885}" type="sibTrans" cxnId="{45A023E3-30B6-4ED1-B058-A834C3B50EF2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8AD7F6EB-623E-4EF8-BF08-85D1BC157811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2DBA9F9-F5B2-4273-933D-A3B4D158EBDA}" type="parTrans" cxnId="{D6E5EC63-7064-49B0-9345-9E00FD7E7E9D}">
      <dgm:prSet/>
      <dgm:spPr/>
      <dgm:t>
        <a:bodyPr/>
        <a:lstStyle/>
        <a:p>
          <a:endParaRPr lang="en-US"/>
        </a:p>
      </dgm:t>
    </dgm:pt>
    <dgm:pt modelId="{C77EBACA-27AB-4710-8362-23586072EA1F}" type="sibTrans" cxnId="{D6E5EC63-7064-49B0-9345-9E00FD7E7E9D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3CA4F0EC-427F-4606-9FDD-F18C2F8CA7BA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18F37A5-F245-422A-A7BF-32235DD27D92}" type="parTrans" cxnId="{A396F6D9-FEEF-4BA0-960E-23316DF62AB5}">
      <dgm:prSet/>
      <dgm:spPr/>
      <dgm:t>
        <a:bodyPr/>
        <a:lstStyle/>
        <a:p>
          <a:endParaRPr lang="en-US"/>
        </a:p>
      </dgm:t>
    </dgm:pt>
    <dgm:pt modelId="{AAA1A8DF-D3DF-4517-A4FA-C397D3808958}" type="sibTrans" cxnId="{A396F6D9-FEEF-4BA0-960E-23316DF62AB5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0E9741DF-3434-4290-93AB-F3443A1E3475}">
      <dgm:prSet phldrT="[Text]"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757D6BCA-AEDE-4D32-95A3-7400156F7268}" type="parTrans" cxnId="{BF00B642-085C-40F9-A771-AA0CDFDA0236}">
      <dgm:prSet/>
      <dgm:spPr/>
      <dgm:t>
        <a:bodyPr/>
        <a:lstStyle/>
        <a:p>
          <a:endParaRPr lang="en-US"/>
        </a:p>
      </dgm:t>
    </dgm:pt>
    <dgm:pt modelId="{3FA701FB-4EEF-493D-A041-FEB025732E5B}" type="sibTrans" cxnId="{BF00B642-085C-40F9-A771-AA0CDFDA0236}">
      <dgm:prSet/>
      <dgm:spPr>
        <a:solidFill>
          <a:srgbClr val="B889DB"/>
        </a:solidFill>
        <a:ln>
          <a:solidFill>
            <a:srgbClr val="B889DB"/>
          </a:solidFill>
        </a:ln>
      </dgm:spPr>
      <dgm:t>
        <a:bodyPr/>
        <a:lstStyle/>
        <a:p>
          <a:endParaRPr lang="en-US"/>
        </a:p>
      </dgm:t>
    </dgm:pt>
    <dgm:pt modelId="{B00BC739-1CBC-41F9-8971-4DA9D99EBC6F}">
      <dgm:prSet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gm:t>
    </dgm:pt>
    <dgm:pt modelId="{E9C5F3DF-DCCD-43D4-BAAE-0C0C47CF6913}" type="parTrans" cxnId="{70967DA2-7914-45BA-A95B-37629041046E}">
      <dgm:prSet/>
      <dgm:spPr/>
      <dgm:t>
        <a:bodyPr/>
        <a:lstStyle/>
        <a:p>
          <a:endParaRPr lang="en-US"/>
        </a:p>
      </dgm:t>
    </dgm:pt>
    <dgm:pt modelId="{98F310C0-220D-4A46-AB98-BD4E3343B19E}" type="sibTrans" cxnId="{70967DA2-7914-45BA-A95B-37629041046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1A898948-B765-4576-82AB-8C99203C863A}">
      <dgm:prSet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88E832B-11EF-42C4-8BCB-8F7E6A7E2A88}" type="parTrans" cxnId="{F2B7167C-B21C-45B3-A097-192B92025FBE}">
      <dgm:prSet/>
      <dgm:spPr/>
      <dgm:t>
        <a:bodyPr/>
        <a:lstStyle/>
        <a:p>
          <a:endParaRPr lang="en-US"/>
        </a:p>
      </dgm:t>
    </dgm:pt>
    <dgm:pt modelId="{285CDA62-3161-4B7B-A0FB-4CD7FC016ECE}" type="sibTrans" cxnId="{F2B7167C-B21C-45B3-A097-192B92025FBE}">
      <dgm:prSet/>
      <dgm:spPr>
        <a:solidFill>
          <a:srgbClr val="B889DB"/>
        </a:solidFill>
      </dgm:spPr>
      <dgm:t>
        <a:bodyPr/>
        <a:lstStyle/>
        <a:p>
          <a:endParaRPr lang="en-US"/>
        </a:p>
      </dgm:t>
    </dgm:pt>
    <dgm:pt modelId="{D2FC80B3-28A2-42DD-972F-9318170AFEDD}" type="pres">
      <dgm:prSet presAssocID="{E7C9A4FD-5E7E-4EBE-8F12-1419DD6941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4FD54-6426-45CF-8F72-ACA30FCD03D5}" type="pres">
      <dgm:prSet presAssocID="{223737FC-9278-4B37-86F1-99DFC0180D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62DB6-E1DA-4B31-8989-CFFCF5E9B8C1}" type="pres">
      <dgm:prSet presAssocID="{6B78BBEF-6E84-4C8E-845D-F02AE036016C}" presName="sibTrans" presStyleLbl="sibTrans2D1" presStyleIdx="0" presStyleCnt="7" custScaleX="143612" custScaleY="42935" custLinFactNeighborX="48322" custLinFactNeighborY="16029"/>
      <dgm:spPr/>
      <dgm:t>
        <a:bodyPr/>
        <a:lstStyle/>
        <a:p>
          <a:endParaRPr lang="en-US"/>
        </a:p>
      </dgm:t>
    </dgm:pt>
    <dgm:pt modelId="{12AD1CEE-47FF-4CE4-A5CE-1782F6491815}" type="pres">
      <dgm:prSet presAssocID="{6B78BBEF-6E84-4C8E-845D-F02AE036016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44FFAB9-5D1A-4070-9668-226A2B725DEB}" type="pres">
      <dgm:prSet presAssocID="{B00BC739-1CBC-41F9-8971-4DA9D99EBC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37677-F019-4956-8585-30A86048CDB8}" type="pres">
      <dgm:prSet presAssocID="{98F310C0-220D-4A46-AB98-BD4E3343B19E}" presName="sibTrans" presStyleLbl="sibTrans2D1" presStyleIdx="1" presStyleCnt="7" custScaleX="143612" custScaleY="42935"/>
      <dgm:spPr/>
      <dgm:t>
        <a:bodyPr/>
        <a:lstStyle/>
        <a:p>
          <a:endParaRPr lang="en-US"/>
        </a:p>
      </dgm:t>
    </dgm:pt>
    <dgm:pt modelId="{B175DC7B-D5FB-4A95-B303-73502723FE18}" type="pres">
      <dgm:prSet presAssocID="{98F310C0-220D-4A46-AB98-BD4E3343B19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871AAB6-6B03-46E6-91D3-960E3C13773E}" type="pres">
      <dgm:prSet presAssocID="{1A898948-B765-4576-82AB-8C99203C863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2A40-6D11-4856-919C-13868A15E8B5}" type="pres">
      <dgm:prSet presAssocID="{285CDA62-3161-4B7B-A0FB-4CD7FC016ECE}" presName="sibTrans" presStyleLbl="sibTrans2D1" presStyleIdx="2" presStyleCnt="7" custScaleX="143612" custScaleY="42935" custLinFactNeighborX="26061" custLinFactNeighborY="-29246"/>
      <dgm:spPr/>
      <dgm:t>
        <a:bodyPr/>
        <a:lstStyle/>
        <a:p>
          <a:endParaRPr lang="en-US"/>
        </a:p>
      </dgm:t>
    </dgm:pt>
    <dgm:pt modelId="{75E0F6DD-B69A-468B-BB92-A628D9508F5A}" type="pres">
      <dgm:prSet presAssocID="{285CDA62-3161-4B7B-A0FB-4CD7FC016EC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7C1C82F-8BA5-442A-9D28-C874F84EA70C}" type="pres">
      <dgm:prSet presAssocID="{BC2AC8B9-D20C-4160-AB37-5A987EF033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2EB42-2B58-4F37-B536-64B912186D0A}" type="pres">
      <dgm:prSet presAssocID="{C6652740-A436-4F9B-8249-C3CF8CF1B885}" presName="sibTrans" presStyleLbl="sibTrans2D1" presStyleIdx="3" presStyleCnt="7" custScaleX="143612" custScaleY="42935"/>
      <dgm:spPr/>
      <dgm:t>
        <a:bodyPr/>
        <a:lstStyle/>
        <a:p>
          <a:endParaRPr lang="en-US"/>
        </a:p>
      </dgm:t>
    </dgm:pt>
    <dgm:pt modelId="{8556221C-C993-49CB-8A01-3B97CFDF1815}" type="pres">
      <dgm:prSet presAssocID="{C6652740-A436-4F9B-8249-C3CF8CF1B88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530BE14-4A93-40D3-8F3D-F54189978CCE}" type="pres">
      <dgm:prSet presAssocID="{8AD7F6EB-623E-4EF8-BF08-85D1BC1578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EFD4-EFDD-4B55-98AB-56D5989B5D48}" type="pres">
      <dgm:prSet presAssocID="{C77EBACA-27AB-4710-8362-23586072EA1F}" presName="sibTrans" presStyleLbl="sibTrans2D1" presStyleIdx="4" presStyleCnt="7" custScaleX="143612" custScaleY="42935" custLinFactNeighborX="-23966" custLinFactNeighborY="-21518"/>
      <dgm:spPr/>
      <dgm:t>
        <a:bodyPr/>
        <a:lstStyle/>
        <a:p>
          <a:endParaRPr lang="en-US"/>
        </a:p>
      </dgm:t>
    </dgm:pt>
    <dgm:pt modelId="{03654941-3984-4127-A753-5BEA568B84D6}" type="pres">
      <dgm:prSet presAssocID="{C77EBACA-27AB-4710-8362-23586072EA1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1582F78-4613-4367-A166-3F095558AF00}" type="pres">
      <dgm:prSet presAssocID="{3CA4F0EC-427F-4606-9FDD-F18C2F8CA7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251A5-858D-4DDC-9D60-D89578E76D9B}" type="pres">
      <dgm:prSet presAssocID="{AAA1A8DF-D3DF-4517-A4FA-C397D3808958}" presName="sibTrans" presStyleLbl="sibTrans2D1" presStyleIdx="5" presStyleCnt="7" custScaleX="143612" custScaleY="42935"/>
      <dgm:spPr/>
      <dgm:t>
        <a:bodyPr/>
        <a:lstStyle/>
        <a:p>
          <a:endParaRPr lang="en-US"/>
        </a:p>
      </dgm:t>
    </dgm:pt>
    <dgm:pt modelId="{18C8F6C5-FF27-4CA1-8876-3A0B39D93E4B}" type="pres">
      <dgm:prSet presAssocID="{AAA1A8DF-D3DF-4517-A4FA-C397D380895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99716BA-B6E0-4E10-8C12-B920234A3E19}" type="pres">
      <dgm:prSet presAssocID="{0E9741DF-3434-4290-93AB-F3443A1E34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5A07-E720-4669-8E17-4C71FAAB8975}" type="pres">
      <dgm:prSet presAssocID="{3FA701FB-4EEF-493D-A041-FEB025732E5B}" presName="sibTrans" presStyleLbl="sibTrans2D1" presStyleIdx="6" presStyleCnt="7" custScaleX="143612" custScaleY="42935"/>
      <dgm:spPr/>
      <dgm:t>
        <a:bodyPr/>
        <a:lstStyle/>
        <a:p>
          <a:endParaRPr lang="en-US"/>
        </a:p>
      </dgm:t>
    </dgm:pt>
    <dgm:pt modelId="{25BD58BF-A0E8-4E81-A12E-AFD94E7432B7}" type="pres">
      <dgm:prSet presAssocID="{3FA701FB-4EEF-493D-A041-FEB025732E5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D25E49AA-2695-4BE1-B34E-02ADC6EEF17B}" type="presOf" srcId="{AAA1A8DF-D3DF-4517-A4FA-C397D3808958}" destId="{18C8F6C5-FF27-4CA1-8876-3A0B39D93E4B}" srcOrd="1" destOrd="0" presId="urn:microsoft.com/office/officeart/2005/8/layout/cycle2"/>
    <dgm:cxn modelId="{2DD94ACF-8517-42A3-BA87-FC00ECEC4FC5}" srcId="{E7C9A4FD-5E7E-4EBE-8F12-1419DD69416E}" destId="{223737FC-9278-4B37-86F1-99DFC0180D97}" srcOrd="0" destOrd="0" parTransId="{9983CD9E-A9E2-44EF-8739-758609416A7B}" sibTransId="{6B78BBEF-6E84-4C8E-845D-F02AE036016C}"/>
    <dgm:cxn modelId="{06801822-49D4-465B-9A49-BA4611732EA6}" type="presOf" srcId="{6B78BBEF-6E84-4C8E-845D-F02AE036016C}" destId="{91362DB6-E1DA-4B31-8989-CFFCF5E9B8C1}" srcOrd="0" destOrd="0" presId="urn:microsoft.com/office/officeart/2005/8/layout/cycle2"/>
    <dgm:cxn modelId="{D1B98B68-738A-4913-82D4-FADA5B3DD6E9}" type="presOf" srcId="{1A898948-B765-4576-82AB-8C99203C863A}" destId="{3871AAB6-6B03-46E6-91D3-960E3C13773E}" srcOrd="0" destOrd="0" presId="urn:microsoft.com/office/officeart/2005/8/layout/cycle2"/>
    <dgm:cxn modelId="{EEFFF37E-E1D5-487D-840D-B62595666260}" type="presOf" srcId="{285CDA62-3161-4B7B-A0FB-4CD7FC016ECE}" destId="{D6EB2A40-6D11-4856-919C-13868A15E8B5}" srcOrd="0" destOrd="0" presId="urn:microsoft.com/office/officeart/2005/8/layout/cycle2"/>
    <dgm:cxn modelId="{80F7F829-D9E1-4D9C-8CBD-3564F7F8E0B5}" type="presOf" srcId="{98F310C0-220D-4A46-AB98-BD4E3343B19E}" destId="{28837677-F019-4956-8585-30A86048CDB8}" srcOrd="0" destOrd="0" presId="urn:microsoft.com/office/officeart/2005/8/layout/cycle2"/>
    <dgm:cxn modelId="{AA2E5F63-E33C-4B91-AE4B-2AB1E44E2D2A}" type="presOf" srcId="{C6652740-A436-4F9B-8249-C3CF8CF1B885}" destId="{8556221C-C993-49CB-8A01-3B97CFDF1815}" srcOrd="1" destOrd="0" presId="urn:microsoft.com/office/officeart/2005/8/layout/cycle2"/>
    <dgm:cxn modelId="{7EAF83B8-46CC-479D-8300-A9F00CEDF0DC}" type="presOf" srcId="{BC2AC8B9-D20C-4160-AB37-5A987EF033A9}" destId="{07C1C82F-8BA5-442A-9D28-C874F84EA70C}" srcOrd="0" destOrd="0" presId="urn:microsoft.com/office/officeart/2005/8/layout/cycle2"/>
    <dgm:cxn modelId="{45A023E3-30B6-4ED1-B058-A834C3B50EF2}" srcId="{E7C9A4FD-5E7E-4EBE-8F12-1419DD69416E}" destId="{BC2AC8B9-D20C-4160-AB37-5A987EF033A9}" srcOrd="3" destOrd="0" parTransId="{7CFF68CC-475A-4293-A687-CD9811B37948}" sibTransId="{C6652740-A436-4F9B-8249-C3CF8CF1B885}"/>
    <dgm:cxn modelId="{65ACE7CC-F027-4143-843F-981223604C09}" type="presOf" srcId="{C77EBACA-27AB-4710-8362-23586072EA1F}" destId="{05F6EFD4-EFDD-4B55-98AB-56D5989B5D48}" srcOrd="0" destOrd="0" presId="urn:microsoft.com/office/officeart/2005/8/layout/cycle2"/>
    <dgm:cxn modelId="{F2B7167C-B21C-45B3-A097-192B92025FBE}" srcId="{E7C9A4FD-5E7E-4EBE-8F12-1419DD69416E}" destId="{1A898948-B765-4576-82AB-8C99203C863A}" srcOrd="2" destOrd="0" parTransId="{088E832B-11EF-42C4-8BCB-8F7E6A7E2A88}" sibTransId="{285CDA62-3161-4B7B-A0FB-4CD7FC016ECE}"/>
    <dgm:cxn modelId="{58937CB2-ED41-4926-8DC4-B1507F994C65}" type="presOf" srcId="{B00BC739-1CBC-41F9-8971-4DA9D99EBC6F}" destId="{E44FFAB9-5D1A-4070-9668-226A2B725DEB}" srcOrd="0" destOrd="0" presId="urn:microsoft.com/office/officeart/2005/8/layout/cycle2"/>
    <dgm:cxn modelId="{6DA51C46-FC49-45F8-AB90-003605564E92}" type="presOf" srcId="{AAA1A8DF-D3DF-4517-A4FA-C397D3808958}" destId="{D77251A5-858D-4DDC-9D60-D89578E76D9B}" srcOrd="0" destOrd="0" presId="urn:microsoft.com/office/officeart/2005/8/layout/cycle2"/>
    <dgm:cxn modelId="{81AA61F4-C834-4BF3-8EF1-165BBFD639B2}" type="presOf" srcId="{C77EBACA-27AB-4710-8362-23586072EA1F}" destId="{03654941-3984-4127-A753-5BEA568B84D6}" srcOrd="1" destOrd="0" presId="urn:microsoft.com/office/officeart/2005/8/layout/cycle2"/>
    <dgm:cxn modelId="{3F5BDBF5-0A16-49EC-9B8F-E0BA537D77E5}" type="presOf" srcId="{3FA701FB-4EEF-493D-A041-FEB025732E5B}" destId="{25BD58BF-A0E8-4E81-A12E-AFD94E7432B7}" srcOrd="1" destOrd="0" presId="urn:microsoft.com/office/officeart/2005/8/layout/cycle2"/>
    <dgm:cxn modelId="{A396F6D9-FEEF-4BA0-960E-23316DF62AB5}" srcId="{E7C9A4FD-5E7E-4EBE-8F12-1419DD69416E}" destId="{3CA4F0EC-427F-4606-9FDD-F18C2F8CA7BA}" srcOrd="5" destOrd="0" parTransId="{D18F37A5-F245-422A-A7BF-32235DD27D92}" sibTransId="{AAA1A8DF-D3DF-4517-A4FA-C397D3808958}"/>
    <dgm:cxn modelId="{D6E5EC63-7064-49B0-9345-9E00FD7E7E9D}" srcId="{E7C9A4FD-5E7E-4EBE-8F12-1419DD69416E}" destId="{8AD7F6EB-623E-4EF8-BF08-85D1BC157811}" srcOrd="4" destOrd="0" parTransId="{52DBA9F9-F5B2-4273-933D-A3B4D158EBDA}" sibTransId="{C77EBACA-27AB-4710-8362-23586072EA1F}"/>
    <dgm:cxn modelId="{1D0FBFFD-5DF8-4A11-BDE9-3E1BC8AF9614}" type="presOf" srcId="{6B78BBEF-6E84-4C8E-845D-F02AE036016C}" destId="{12AD1CEE-47FF-4CE4-A5CE-1782F6491815}" srcOrd="1" destOrd="0" presId="urn:microsoft.com/office/officeart/2005/8/layout/cycle2"/>
    <dgm:cxn modelId="{7CC65EAA-22F0-4CCC-978C-3517CBBAFE8C}" type="presOf" srcId="{98F310C0-220D-4A46-AB98-BD4E3343B19E}" destId="{B175DC7B-D5FB-4A95-B303-73502723FE18}" srcOrd="1" destOrd="0" presId="urn:microsoft.com/office/officeart/2005/8/layout/cycle2"/>
    <dgm:cxn modelId="{E0162CFE-0E14-4E62-8644-86BA08911924}" type="presOf" srcId="{E7C9A4FD-5E7E-4EBE-8F12-1419DD69416E}" destId="{D2FC80B3-28A2-42DD-972F-9318170AFEDD}" srcOrd="0" destOrd="0" presId="urn:microsoft.com/office/officeart/2005/8/layout/cycle2"/>
    <dgm:cxn modelId="{93947A06-66C8-49F0-805B-7B7691BC087B}" type="presOf" srcId="{3CA4F0EC-427F-4606-9FDD-F18C2F8CA7BA}" destId="{71582F78-4613-4367-A166-3F095558AF00}" srcOrd="0" destOrd="0" presId="urn:microsoft.com/office/officeart/2005/8/layout/cycle2"/>
    <dgm:cxn modelId="{70967DA2-7914-45BA-A95B-37629041046E}" srcId="{E7C9A4FD-5E7E-4EBE-8F12-1419DD69416E}" destId="{B00BC739-1CBC-41F9-8971-4DA9D99EBC6F}" srcOrd="1" destOrd="0" parTransId="{E9C5F3DF-DCCD-43D4-BAAE-0C0C47CF6913}" sibTransId="{98F310C0-220D-4A46-AB98-BD4E3343B19E}"/>
    <dgm:cxn modelId="{9CEB8A67-D8B7-41C6-A8DE-2BA9B0FD720D}" type="presOf" srcId="{3FA701FB-4EEF-493D-A041-FEB025732E5B}" destId="{0B445A07-E720-4669-8E17-4C71FAAB8975}" srcOrd="0" destOrd="0" presId="urn:microsoft.com/office/officeart/2005/8/layout/cycle2"/>
    <dgm:cxn modelId="{BF00B642-085C-40F9-A771-AA0CDFDA0236}" srcId="{E7C9A4FD-5E7E-4EBE-8F12-1419DD69416E}" destId="{0E9741DF-3434-4290-93AB-F3443A1E3475}" srcOrd="6" destOrd="0" parTransId="{757D6BCA-AEDE-4D32-95A3-7400156F7268}" sibTransId="{3FA701FB-4EEF-493D-A041-FEB025732E5B}"/>
    <dgm:cxn modelId="{C2786DCB-D01E-4215-830E-BAE08CF0D373}" type="presOf" srcId="{8AD7F6EB-623E-4EF8-BF08-85D1BC157811}" destId="{3530BE14-4A93-40D3-8F3D-F54189978CCE}" srcOrd="0" destOrd="0" presId="urn:microsoft.com/office/officeart/2005/8/layout/cycle2"/>
    <dgm:cxn modelId="{062E5C7A-E674-4CF6-BE6A-1A42F886D291}" type="presOf" srcId="{0E9741DF-3434-4290-93AB-F3443A1E3475}" destId="{999716BA-B6E0-4E10-8C12-B920234A3E19}" srcOrd="0" destOrd="0" presId="urn:microsoft.com/office/officeart/2005/8/layout/cycle2"/>
    <dgm:cxn modelId="{E1D146DE-C057-4C56-A7D1-5F8C7D611B4A}" type="presOf" srcId="{285CDA62-3161-4B7B-A0FB-4CD7FC016ECE}" destId="{75E0F6DD-B69A-468B-BB92-A628D9508F5A}" srcOrd="1" destOrd="0" presId="urn:microsoft.com/office/officeart/2005/8/layout/cycle2"/>
    <dgm:cxn modelId="{1D62063D-D376-4998-B41C-F3F2BB99DE4A}" type="presOf" srcId="{C6652740-A436-4F9B-8249-C3CF8CF1B885}" destId="{E6E2EB42-2B58-4F37-B536-64B912186D0A}" srcOrd="0" destOrd="0" presId="urn:microsoft.com/office/officeart/2005/8/layout/cycle2"/>
    <dgm:cxn modelId="{07306931-E031-4DE5-A293-43D8D87F6F54}" type="presOf" srcId="{223737FC-9278-4B37-86F1-99DFC0180D97}" destId="{F8D4FD54-6426-45CF-8F72-ACA30FCD03D5}" srcOrd="0" destOrd="0" presId="urn:microsoft.com/office/officeart/2005/8/layout/cycle2"/>
    <dgm:cxn modelId="{726136D1-988D-460B-8E2E-492EA29CB624}" type="presParOf" srcId="{D2FC80B3-28A2-42DD-972F-9318170AFEDD}" destId="{F8D4FD54-6426-45CF-8F72-ACA30FCD03D5}" srcOrd="0" destOrd="0" presId="urn:microsoft.com/office/officeart/2005/8/layout/cycle2"/>
    <dgm:cxn modelId="{13AEE673-4A0F-45F0-9127-D123291AECB9}" type="presParOf" srcId="{D2FC80B3-28A2-42DD-972F-9318170AFEDD}" destId="{91362DB6-E1DA-4B31-8989-CFFCF5E9B8C1}" srcOrd="1" destOrd="0" presId="urn:microsoft.com/office/officeart/2005/8/layout/cycle2"/>
    <dgm:cxn modelId="{C13D57B6-788B-4C45-BF99-311EE8F819D9}" type="presParOf" srcId="{91362DB6-E1DA-4B31-8989-CFFCF5E9B8C1}" destId="{12AD1CEE-47FF-4CE4-A5CE-1782F6491815}" srcOrd="0" destOrd="0" presId="urn:microsoft.com/office/officeart/2005/8/layout/cycle2"/>
    <dgm:cxn modelId="{768A48B5-3504-4907-A9D3-9544930ED2E1}" type="presParOf" srcId="{D2FC80B3-28A2-42DD-972F-9318170AFEDD}" destId="{E44FFAB9-5D1A-4070-9668-226A2B725DEB}" srcOrd="2" destOrd="0" presId="urn:microsoft.com/office/officeart/2005/8/layout/cycle2"/>
    <dgm:cxn modelId="{DDD8783C-781E-45A5-BF38-2A2EA4AC6AE1}" type="presParOf" srcId="{D2FC80B3-28A2-42DD-972F-9318170AFEDD}" destId="{28837677-F019-4956-8585-30A86048CDB8}" srcOrd="3" destOrd="0" presId="urn:microsoft.com/office/officeart/2005/8/layout/cycle2"/>
    <dgm:cxn modelId="{EBB696A1-4D1A-4285-AECD-C2AA8B3B0C8F}" type="presParOf" srcId="{28837677-F019-4956-8585-30A86048CDB8}" destId="{B175DC7B-D5FB-4A95-B303-73502723FE18}" srcOrd="0" destOrd="0" presId="urn:microsoft.com/office/officeart/2005/8/layout/cycle2"/>
    <dgm:cxn modelId="{8A62B35F-328D-4B72-A0C7-95A5FF4EE879}" type="presParOf" srcId="{D2FC80B3-28A2-42DD-972F-9318170AFEDD}" destId="{3871AAB6-6B03-46E6-91D3-960E3C13773E}" srcOrd="4" destOrd="0" presId="urn:microsoft.com/office/officeart/2005/8/layout/cycle2"/>
    <dgm:cxn modelId="{97B37C31-DACD-4E95-8D44-A4D0BD1F3DAD}" type="presParOf" srcId="{D2FC80B3-28A2-42DD-972F-9318170AFEDD}" destId="{D6EB2A40-6D11-4856-919C-13868A15E8B5}" srcOrd="5" destOrd="0" presId="urn:microsoft.com/office/officeart/2005/8/layout/cycle2"/>
    <dgm:cxn modelId="{D59FC3C9-86E9-44F4-BC9F-64EF58541925}" type="presParOf" srcId="{D6EB2A40-6D11-4856-919C-13868A15E8B5}" destId="{75E0F6DD-B69A-468B-BB92-A628D9508F5A}" srcOrd="0" destOrd="0" presId="urn:microsoft.com/office/officeart/2005/8/layout/cycle2"/>
    <dgm:cxn modelId="{6E8D0243-58E5-4075-A602-7055BEA40E7D}" type="presParOf" srcId="{D2FC80B3-28A2-42DD-972F-9318170AFEDD}" destId="{07C1C82F-8BA5-442A-9D28-C874F84EA70C}" srcOrd="6" destOrd="0" presId="urn:microsoft.com/office/officeart/2005/8/layout/cycle2"/>
    <dgm:cxn modelId="{D0B4653D-5284-4DE7-8FEB-E7D3EE77488E}" type="presParOf" srcId="{D2FC80B3-28A2-42DD-972F-9318170AFEDD}" destId="{E6E2EB42-2B58-4F37-B536-64B912186D0A}" srcOrd="7" destOrd="0" presId="urn:microsoft.com/office/officeart/2005/8/layout/cycle2"/>
    <dgm:cxn modelId="{99F3F9C6-6D8D-46E0-AADA-9845484A1F1F}" type="presParOf" srcId="{E6E2EB42-2B58-4F37-B536-64B912186D0A}" destId="{8556221C-C993-49CB-8A01-3B97CFDF1815}" srcOrd="0" destOrd="0" presId="urn:microsoft.com/office/officeart/2005/8/layout/cycle2"/>
    <dgm:cxn modelId="{3B6E295A-B4EC-4E6B-9104-F77ABF3BEF6B}" type="presParOf" srcId="{D2FC80B3-28A2-42DD-972F-9318170AFEDD}" destId="{3530BE14-4A93-40D3-8F3D-F54189978CCE}" srcOrd="8" destOrd="0" presId="urn:microsoft.com/office/officeart/2005/8/layout/cycle2"/>
    <dgm:cxn modelId="{6EA3CEE8-E776-42AF-8881-B78496D5B2BE}" type="presParOf" srcId="{D2FC80B3-28A2-42DD-972F-9318170AFEDD}" destId="{05F6EFD4-EFDD-4B55-98AB-56D5989B5D48}" srcOrd="9" destOrd="0" presId="urn:microsoft.com/office/officeart/2005/8/layout/cycle2"/>
    <dgm:cxn modelId="{80106C4A-C362-4E86-A6E0-F60A68DB024B}" type="presParOf" srcId="{05F6EFD4-EFDD-4B55-98AB-56D5989B5D48}" destId="{03654941-3984-4127-A753-5BEA568B84D6}" srcOrd="0" destOrd="0" presId="urn:microsoft.com/office/officeart/2005/8/layout/cycle2"/>
    <dgm:cxn modelId="{4D803D53-377F-4A1D-B1BD-B71AC41E2FBF}" type="presParOf" srcId="{D2FC80B3-28A2-42DD-972F-9318170AFEDD}" destId="{71582F78-4613-4367-A166-3F095558AF00}" srcOrd="10" destOrd="0" presId="urn:microsoft.com/office/officeart/2005/8/layout/cycle2"/>
    <dgm:cxn modelId="{60305ADC-7737-47B7-8667-064250E23090}" type="presParOf" srcId="{D2FC80B3-28A2-42DD-972F-9318170AFEDD}" destId="{D77251A5-858D-4DDC-9D60-D89578E76D9B}" srcOrd="11" destOrd="0" presId="urn:microsoft.com/office/officeart/2005/8/layout/cycle2"/>
    <dgm:cxn modelId="{0915EB3E-5194-4053-9223-B92DEEC41B6C}" type="presParOf" srcId="{D77251A5-858D-4DDC-9D60-D89578E76D9B}" destId="{18C8F6C5-FF27-4CA1-8876-3A0B39D93E4B}" srcOrd="0" destOrd="0" presId="urn:microsoft.com/office/officeart/2005/8/layout/cycle2"/>
    <dgm:cxn modelId="{78E62F0F-3540-4999-82F4-B24002640256}" type="presParOf" srcId="{D2FC80B3-28A2-42DD-972F-9318170AFEDD}" destId="{999716BA-B6E0-4E10-8C12-B920234A3E19}" srcOrd="12" destOrd="0" presId="urn:microsoft.com/office/officeart/2005/8/layout/cycle2"/>
    <dgm:cxn modelId="{7EB7D2EE-2E6D-46A2-A52B-400B4D441A03}" type="presParOf" srcId="{D2FC80B3-28A2-42DD-972F-9318170AFEDD}" destId="{0B445A07-E720-4669-8E17-4C71FAAB8975}" srcOrd="13" destOrd="0" presId="urn:microsoft.com/office/officeart/2005/8/layout/cycle2"/>
    <dgm:cxn modelId="{684C0EEF-642B-42BC-AC2D-15FF6402D75A}" type="presParOf" srcId="{0B445A07-E720-4669-8E17-4C71FAAB8975}" destId="{25BD58BF-A0E8-4E81-A12E-AFD94E7432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FD54-6426-45CF-8F72-ACA30FCD03D5}">
      <dsp:nvSpPr>
        <dsp:cNvPr id="0" name=""/>
        <dsp:cNvSpPr/>
      </dsp:nvSpPr>
      <dsp:spPr>
        <a:xfrm>
          <a:off x="3475781" y="0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3625789" y="150008"/>
        <a:ext cx="724302" cy="724302"/>
      </dsp:txXfrm>
    </dsp:sp>
    <dsp:sp modelId="{91362DB6-E1DA-4B31-8989-CFFCF5E9B8C1}">
      <dsp:nvSpPr>
        <dsp:cNvPr id="0" name=""/>
        <dsp:cNvSpPr/>
      </dsp:nvSpPr>
      <dsp:spPr>
        <a:xfrm rot="1459199">
          <a:off x="4485201" y="748268"/>
          <a:ext cx="37878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487177" y="768785"/>
        <a:ext cx="334253" cy="89057"/>
      </dsp:txXfrm>
    </dsp:sp>
    <dsp:sp modelId="{E44FFAB9-5D1A-4070-9668-226A2B725DEB}">
      <dsp:nvSpPr>
        <dsp:cNvPr id="0" name=""/>
        <dsp:cNvSpPr/>
      </dsp:nvSpPr>
      <dsp:spPr>
        <a:xfrm>
          <a:off x="4862690" y="626795"/>
          <a:ext cx="1024318" cy="1024318"/>
        </a:xfrm>
        <a:prstGeom prst="ellipse">
          <a:avLst/>
        </a:prstGeom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5012698" y="776803"/>
        <a:ext cx="724302" cy="724302"/>
      </dsp:txXfrm>
    </dsp:sp>
    <dsp:sp modelId="{28837677-F019-4956-8585-30A86048CDB8}">
      <dsp:nvSpPr>
        <dsp:cNvPr id="0" name=""/>
        <dsp:cNvSpPr/>
      </dsp:nvSpPr>
      <dsp:spPr>
        <a:xfrm rot="4628565">
          <a:off x="5348391" y="1807590"/>
          <a:ext cx="392020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365701" y="1815570"/>
        <a:ext cx="347491" cy="89057"/>
      </dsp:txXfrm>
    </dsp:sp>
    <dsp:sp modelId="{3871AAB6-6B03-46E6-91D3-960E3C13773E}">
      <dsp:nvSpPr>
        <dsp:cNvPr id="0" name=""/>
        <dsp:cNvSpPr/>
      </dsp:nvSpPr>
      <dsp:spPr>
        <a:xfrm>
          <a:off x="5205232" y="2127560"/>
          <a:ext cx="1024318" cy="1024318"/>
        </a:xfrm>
        <a:prstGeom prst="ellipse">
          <a:avLst/>
        </a:prstGeom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5355240" y="2277568"/>
        <a:ext cx="724302" cy="724302"/>
      </dsp:txXfrm>
    </dsp:sp>
    <dsp:sp modelId="{D6EB2A40-6D11-4856-919C-13868A15E8B5}">
      <dsp:nvSpPr>
        <dsp:cNvPr id="0" name=""/>
        <dsp:cNvSpPr/>
      </dsp:nvSpPr>
      <dsp:spPr>
        <a:xfrm rot="7659447">
          <a:off x="5032585" y="3181938"/>
          <a:ext cx="418207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068452" y="3193998"/>
        <a:ext cx="373678" cy="89057"/>
      </dsp:txXfrm>
    </dsp:sp>
    <dsp:sp modelId="{07C1C82F-8BA5-442A-9D28-C874F84EA70C}">
      <dsp:nvSpPr>
        <dsp:cNvPr id="0" name=""/>
        <dsp:cNvSpPr/>
      </dsp:nvSpPr>
      <dsp:spPr>
        <a:xfrm>
          <a:off x="4243757" y="3373475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4393765" y="3523483"/>
        <a:ext cx="724302" cy="724302"/>
      </dsp:txXfrm>
    </dsp:sp>
    <dsp:sp modelId="{E6E2EB42-2B58-4F37-B536-64B912186D0A}">
      <dsp:nvSpPr>
        <dsp:cNvPr id="0" name=""/>
        <dsp:cNvSpPr/>
      </dsp:nvSpPr>
      <dsp:spPr>
        <a:xfrm rot="10799999">
          <a:off x="3797965" y="3811420"/>
          <a:ext cx="392008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842494" y="3841106"/>
        <a:ext cx="347479" cy="89057"/>
      </dsp:txXfrm>
    </dsp:sp>
    <dsp:sp modelId="{3530BE14-4A93-40D3-8F3D-F54189978CCE}">
      <dsp:nvSpPr>
        <dsp:cNvPr id="0" name=""/>
        <dsp:cNvSpPr/>
      </dsp:nvSpPr>
      <dsp:spPr>
        <a:xfrm>
          <a:off x="2704412" y="3373475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2854420" y="3523483"/>
        <a:ext cx="724302" cy="724302"/>
      </dsp:txXfrm>
    </dsp:sp>
    <dsp:sp modelId="{05F6EFD4-EFDD-4B55-98AB-56D5989B5D48}">
      <dsp:nvSpPr>
        <dsp:cNvPr id="0" name=""/>
        <dsp:cNvSpPr/>
      </dsp:nvSpPr>
      <dsp:spPr>
        <a:xfrm rot="13946446">
          <a:off x="2534226" y="3194971"/>
          <a:ext cx="416628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570063" y="3242307"/>
        <a:ext cx="372099" cy="89057"/>
      </dsp:txXfrm>
    </dsp:sp>
    <dsp:sp modelId="{71582F78-4613-4367-A166-3F095558AF00}">
      <dsp:nvSpPr>
        <dsp:cNvPr id="0" name=""/>
        <dsp:cNvSpPr/>
      </dsp:nvSpPr>
      <dsp:spPr>
        <a:xfrm>
          <a:off x="1746339" y="2127559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1896347" y="2277567"/>
        <a:ext cx="724302" cy="724302"/>
      </dsp:txXfrm>
    </dsp:sp>
    <dsp:sp modelId="{D77251A5-858D-4DDC-9D60-D89578E76D9B}">
      <dsp:nvSpPr>
        <dsp:cNvPr id="0" name=""/>
        <dsp:cNvSpPr/>
      </dsp:nvSpPr>
      <dsp:spPr>
        <a:xfrm rot="16971404">
          <a:off x="2232037" y="1822658"/>
          <a:ext cx="392010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49347" y="1874050"/>
        <a:ext cx="347481" cy="89057"/>
      </dsp:txXfrm>
    </dsp:sp>
    <dsp:sp modelId="{999716BA-B6E0-4E10-8C12-B920234A3E19}">
      <dsp:nvSpPr>
        <dsp:cNvPr id="0" name=""/>
        <dsp:cNvSpPr/>
      </dsp:nvSpPr>
      <dsp:spPr>
        <a:xfrm>
          <a:off x="2088865" y="626804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2238873" y="776812"/>
        <a:ext cx="724302" cy="724302"/>
      </dsp:txXfrm>
    </dsp:sp>
    <dsp:sp modelId="{0B445A07-E720-4669-8E17-4C71FAAB8975}">
      <dsp:nvSpPr>
        <dsp:cNvPr id="0" name=""/>
        <dsp:cNvSpPr/>
      </dsp:nvSpPr>
      <dsp:spPr>
        <a:xfrm rot="20140790">
          <a:off x="3098285" y="754421"/>
          <a:ext cx="378790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00261" y="793276"/>
        <a:ext cx="334261" cy="8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FD54-6426-45CF-8F72-ACA30FCD03D5}">
      <dsp:nvSpPr>
        <dsp:cNvPr id="0" name=""/>
        <dsp:cNvSpPr/>
      </dsp:nvSpPr>
      <dsp:spPr>
        <a:xfrm>
          <a:off x="3545490" y="2032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3695498" y="152040"/>
        <a:ext cx="724302" cy="724302"/>
      </dsp:txXfrm>
    </dsp:sp>
    <dsp:sp modelId="{91362DB6-E1DA-4B31-8989-CFFCF5E9B8C1}">
      <dsp:nvSpPr>
        <dsp:cNvPr id="0" name=""/>
        <dsp:cNvSpPr/>
      </dsp:nvSpPr>
      <dsp:spPr>
        <a:xfrm rot="1542857">
          <a:off x="4548136" y="770574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50341" y="790600"/>
        <a:ext cx="347483" cy="89057"/>
      </dsp:txXfrm>
    </dsp:sp>
    <dsp:sp modelId="{E44FFAB9-5D1A-4070-9668-226A2B725DEB}">
      <dsp:nvSpPr>
        <dsp:cNvPr id="0" name=""/>
        <dsp:cNvSpPr/>
      </dsp:nvSpPr>
      <dsp:spPr>
        <a:xfrm>
          <a:off x="4932396" y="669931"/>
          <a:ext cx="1024318" cy="1024318"/>
        </a:xfrm>
        <a:prstGeom prst="ellipse">
          <a:avLst/>
        </a:prstGeom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5082404" y="819939"/>
        <a:ext cx="724302" cy="724302"/>
      </dsp:txXfrm>
    </dsp:sp>
    <dsp:sp modelId="{28837677-F019-4956-8585-30A86048CDB8}">
      <dsp:nvSpPr>
        <dsp:cNvPr id="0" name=""/>
        <dsp:cNvSpPr/>
      </dsp:nvSpPr>
      <dsp:spPr>
        <a:xfrm rot="4628571">
          <a:off x="5418099" y="1850721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435409" y="1858701"/>
        <a:ext cx="347483" cy="89057"/>
      </dsp:txXfrm>
    </dsp:sp>
    <dsp:sp modelId="{3871AAB6-6B03-46E6-91D3-960E3C13773E}">
      <dsp:nvSpPr>
        <dsp:cNvPr id="0" name=""/>
        <dsp:cNvSpPr/>
      </dsp:nvSpPr>
      <dsp:spPr>
        <a:xfrm>
          <a:off x="5274934" y="2170686"/>
          <a:ext cx="1024318" cy="1024318"/>
        </a:xfrm>
        <a:prstGeom prst="ellipse">
          <a:avLst/>
        </a:prstGeom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rd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5424942" y="2320694"/>
        <a:ext cx="724302" cy="724302"/>
      </dsp:txXfrm>
    </dsp:sp>
    <dsp:sp modelId="{D6EB2A40-6D11-4856-919C-13868A15E8B5}">
      <dsp:nvSpPr>
        <dsp:cNvPr id="0" name=""/>
        <dsp:cNvSpPr/>
      </dsp:nvSpPr>
      <dsp:spPr>
        <a:xfrm rot="7714286">
          <a:off x="5116019" y="3204347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152165" y="3216626"/>
        <a:ext cx="347483" cy="89057"/>
      </dsp:txXfrm>
    </dsp:sp>
    <dsp:sp modelId="{07C1C82F-8BA5-442A-9D28-C874F84EA70C}">
      <dsp:nvSpPr>
        <dsp:cNvPr id="0" name=""/>
        <dsp:cNvSpPr/>
      </dsp:nvSpPr>
      <dsp:spPr>
        <a:xfrm>
          <a:off x="4315165" y="3374198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4465173" y="3524206"/>
        <a:ext cx="724302" cy="724302"/>
      </dsp:txXfrm>
    </dsp:sp>
    <dsp:sp modelId="{E6E2EB42-2B58-4F37-B536-64B912186D0A}">
      <dsp:nvSpPr>
        <dsp:cNvPr id="0" name=""/>
        <dsp:cNvSpPr/>
      </dsp:nvSpPr>
      <dsp:spPr>
        <a:xfrm rot="10800000">
          <a:off x="3869369" y="3812143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913898" y="3841829"/>
        <a:ext cx="347483" cy="89057"/>
      </dsp:txXfrm>
    </dsp:sp>
    <dsp:sp modelId="{3530BE14-4A93-40D3-8F3D-F54189978CCE}">
      <dsp:nvSpPr>
        <dsp:cNvPr id="0" name=""/>
        <dsp:cNvSpPr/>
      </dsp:nvSpPr>
      <dsp:spPr>
        <a:xfrm>
          <a:off x="2775815" y="3374198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2925823" y="3524206"/>
        <a:ext cx="724302" cy="724302"/>
      </dsp:txXfrm>
    </dsp:sp>
    <dsp:sp modelId="{05F6EFD4-EFDD-4B55-98AB-56D5989B5D48}">
      <dsp:nvSpPr>
        <dsp:cNvPr id="0" name=""/>
        <dsp:cNvSpPr/>
      </dsp:nvSpPr>
      <dsp:spPr>
        <a:xfrm rot="13885714">
          <a:off x="2616901" y="3216427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653047" y="3263520"/>
        <a:ext cx="347483" cy="89057"/>
      </dsp:txXfrm>
    </dsp:sp>
    <dsp:sp modelId="{71582F78-4613-4367-A166-3F095558AF00}">
      <dsp:nvSpPr>
        <dsp:cNvPr id="0" name=""/>
        <dsp:cNvSpPr/>
      </dsp:nvSpPr>
      <dsp:spPr>
        <a:xfrm>
          <a:off x="1816046" y="2170686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1966054" y="2320694"/>
        <a:ext cx="724302" cy="724302"/>
      </dsp:txXfrm>
    </dsp:sp>
    <dsp:sp modelId="{D77251A5-858D-4DDC-9D60-D89578E76D9B}">
      <dsp:nvSpPr>
        <dsp:cNvPr id="0" name=""/>
        <dsp:cNvSpPr/>
      </dsp:nvSpPr>
      <dsp:spPr>
        <a:xfrm rot="16971429">
          <a:off x="2301749" y="1865785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19059" y="1917177"/>
        <a:ext cx="347483" cy="89057"/>
      </dsp:txXfrm>
    </dsp:sp>
    <dsp:sp modelId="{999716BA-B6E0-4E10-8C12-B920234A3E19}">
      <dsp:nvSpPr>
        <dsp:cNvPr id="0" name=""/>
        <dsp:cNvSpPr/>
      </dsp:nvSpPr>
      <dsp:spPr>
        <a:xfrm>
          <a:off x="2158584" y="669931"/>
          <a:ext cx="1024318" cy="1024318"/>
        </a:xfrm>
        <a:prstGeom prst="ellipse">
          <a:avLst/>
        </a:prstGeom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ln w="25400" cap="flat" cmpd="sng" algn="ctr">
          <a:solidFill>
            <a:srgbClr val="9982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year</a:t>
          </a:r>
        </a:p>
      </dsp:txBody>
      <dsp:txXfrm>
        <a:off x="2308592" y="819939"/>
        <a:ext cx="724302" cy="724302"/>
      </dsp:txXfrm>
    </dsp:sp>
    <dsp:sp modelId="{0B445A07-E720-4669-8E17-4C71FAAB8975}">
      <dsp:nvSpPr>
        <dsp:cNvPr id="0" name=""/>
        <dsp:cNvSpPr/>
      </dsp:nvSpPr>
      <dsp:spPr>
        <a:xfrm rot="20057143">
          <a:off x="3161230" y="777278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63435" y="816624"/>
        <a:ext cx="347483" cy="89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FD54-6426-45CF-8F72-ACA30FCD03D5}">
      <dsp:nvSpPr>
        <dsp:cNvPr id="0" name=""/>
        <dsp:cNvSpPr/>
      </dsp:nvSpPr>
      <dsp:spPr>
        <a:xfrm>
          <a:off x="3545490" y="2032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3695498" y="152040"/>
        <a:ext cx="724302" cy="724302"/>
      </dsp:txXfrm>
    </dsp:sp>
    <dsp:sp modelId="{91362DB6-E1DA-4B31-8989-CFFCF5E9B8C1}">
      <dsp:nvSpPr>
        <dsp:cNvPr id="0" name=""/>
        <dsp:cNvSpPr/>
      </dsp:nvSpPr>
      <dsp:spPr>
        <a:xfrm rot="1542857">
          <a:off x="4680039" y="825988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682244" y="846014"/>
        <a:ext cx="347483" cy="89057"/>
      </dsp:txXfrm>
    </dsp:sp>
    <dsp:sp modelId="{E44FFAB9-5D1A-4070-9668-226A2B725DEB}">
      <dsp:nvSpPr>
        <dsp:cNvPr id="0" name=""/>
        <dsp:cNvSpPr/>
      </dsp:nvSpPr>
      <dsp:spPr>
        <a:xfrm>
          <a:off x="4932396" y="669931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nd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5082404" y="819939"/>
        <a:ext cx="724302" cy="724302"/>
      </dsp:txXfrm>
    </dsp:sp>
    <dsp:sp modelId="{28837677-F019-4956-8585-30A86048CDB8}">
      <dsp:nvSpPr>
        <dsp:cNvPr id="0" name=""/>
        <dsp:cNvSpPr/>
      </dsp:nvSpPr>
      <dsp:spPr>
        <a:xfrm rot="4628571">
          <a:off x="5418099" y="1850721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435409" y="1858701"/>
        <a:ext cx="347483" cy="89057"/>
      </dsp:txXfrm>
    </dsp:sp>
    <dsp:sp modelId="{3871AAB6-6B03-46E6-91D3-960E3C13773E}">
      <dsp:nvSpPr>
        <dsp:cNvPr id="0" name=""/>
        <dsp:cNvSpPr/>
      </dsp:nvSpPr>
      <dsp:spPr>
        <a:xfrm>
          <a:off x="5274934" y="2170686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424942" y="2320694"/>
        <a:ext cx="724302" cy="724302"/>
      </dsp:txXfrm>
    </dsp:sp>
    <dsp:sp modelId="{D6EB2A40-6D11-4856-919C-13868A15E8B5}">
      <dsp:nvSpPr>
        <dsp:cNvPr id="0" name=""/>
        <dsp:cNvSpPr/>
      </dsp:nvSpPr>
      <dsp:spPr>
        <a:xfrm rot="7714286">
          <a:off x="5187157" y="3103241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223303" y="3115520"/>
        <a:ext cx="347483" cy="89057"/>
      </dsp:txXfrm>
    </dsp:sp>
    <dsp:sp modelId="{07C1C82F-8BA5-442A-9D28-C874F84EA70C}">
      <dsp:nvSpPr>
        <dsp:cNvPr id="0" name=""/>
        <dsp:cNvSpPr/>
      </dsp:nvSpPr>
      <dsp:spPr>
        <a:xfrm>
          <a:off x="4315165" y="3374198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65173" y="3524206"/>
        <a:ext cx="724302" cy="724302"/>
      </dsp:txXfrm>
    </dsp:sp>
    <dsp:sp modelId="{E6E2EB42-2B58-4F37-B536-64B912186D0A}">
      <dsp:nvSpPr>
        <dsp:cNvPr id="0" name=""/>
        <dsp:cNvSpPr/>
      </dsp:nvSpPr>
      <dsp:spPr>
        <a:xfrm rot="10800000">
          <a:off x="3869369" y="3812143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913898" y="3841829"/>
        <a:ext cx="347483" cy="89057"/>
      </dsp:txXfrm>
    </dsp:sp>
    <dsp:sp modelId="{3530BE14-4A93-40D3-8F3D-F54189978CCE}">
      <dsp:nvSpPr>
        <dsp:cNvPr id="0" name=""/>
        <dsp:cNvSpPr/>
      </dsp:nvSpPr>
      <dsp:spPr>
        <a:xfrm>
          <a:off x="2775815" y="3374198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25823" y="3524206"/>
        <a:ext cx="724302" cy="724302"/>
      </dsp:txXfrm>
    </dsp:sp>
    <dsp:sp modelId="{05F6EFD4-EFDD-4B55-98AB-56D5989B5D48}">
      <dsp:nvSpPr>
        <dsp:cNvPr id="0" name=""/>
        <dsp:cNvSpPr/>
      </dsp:nvSpPr>
      <dsp:spPr>
        <a:xfrm rot="13885714">
          <a:off x="2551481" y="3142037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587627" y="3189130"/>
        <a:ext cx="347483" cy="89057"/>
      </dsp:txXfrm>
    </dsp:sp>
    <dsp:sp modelId="{71582F78-4613-4367-A166-3F095558AF00}">
      <dsp:nvSpPr>
        <dsp:cNvPr id="0" name=""/>
        <dsp:cNvSpPr/>
      </dsp:nvSpPr>
      <dsp:spPr>
        <a:xfrm>
          <a:off x="1816046" y="2170686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966054" y="2320694"/>
        <a:ext cx="724302" cy="724302"/>
      </dsp:txXfrm>
    </dsp:sp>
    <dsp:sp modelId="{D77251A5-858D-4DDC-9D60-D89578E76D9B}">
      <dsp:nvSpPr>
        <dsp:cNvPr id="0" name=""/>
        <dsp:cNvSpPr/>
      </dsp:nvSpPr>
      <dsp:spPr>
        <a:xfrm rot="16971429">
          <a:off x="2301749" y="1865785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19059" y="1917177"/>
        <a:ext cx="347483" cy="89057"/>
      </dsp:txXfrm>
    </dsp:sp>
    <dsp:sp modelId="{999716BA-B6E0-4E10-8C12-B920234A3E19}">
      <dsp:nvSpPr>
        <dsp:cNvPr id="0" name=""/>
        <dsp:cNvSpPr/>
      </dsp:nvSpPr>
      <dsp:spPr>
        <a:xfrm>
          <a:off x="2158584" y="669931"/>
          <a:ext cx="1024318" cy="102431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</a:t>
          </a:r>
          <a:r>
            <a:rPr lang="en-US" sz="2500" kern="1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day</a:t>
          </a:r>
        </a:p>
      </dsp:txBody>
      <dsp:txXfrm>
        <a:off x="2308592" y="819939"/>
        <a:ext cx="724302" cy="724302"/>
      </dsp:txXfrm>
    </dsp:sp>
    <dsp:sp modelId="{0B445A07-E720-4669-8E17-4C71FAAB8975}">
      <dsp:nvSpPr>
        <dsp:cNvPr id="0" name=""/>
        <dsp:cNvSpPr/>
      </dsp:nvSpPr>
      <dsp:spPr>
        <a:xfrm rot="20057143">
          <a:off x="3161230" y="777278"/>
          <a:ext cx="392012" cy="148429"/>
        </a:xfrm>
        <a:prstGeom prst="rightArrow">
          <a:avLst>
            <a:gd name="adj1" fmla="val 60000"/>
            <a:gd name="adj2" fmla="val 50000"/>
          </a:avLst>
        </a:prstGeom>
        <a:solidFill>
          <a:srgbClr val="B889DB"/>
        </a:solidFill>
        <a:ln>
          <a:solidFill>
            <a:srgbClr val="B889D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63435" y="816624"/>
        <a:ext cx="347483" cy="8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4927A-0476-4669-B44F-86C582ED1FE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B7CC-BD60-4314-BCD1-31DD7A6D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12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0663" indent="0" algn="l" defTabSz="914400" rtl="0" eaLnBrk="1" latinLnBrk="0" hangingPunct="1">
      <a:spcAft>
        <a:spcPts val="12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61963" indent="0" algn="l" defTabSz="914400" rtl="0" eaLnBrk="1" latinLnBrk="0" hangingPunct="1">
      <a:spcAft>
        <a:spcPts val="12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8975" indent="0" algn="l" defTabSz="914400" rtl="0" eaLnBrk="1" latinLnBrk="0" hangingPunct="1">
      <a:spcAft>
        <a:spcPts val="12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spcAft>
        <a:spcPts val="12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study what has come to</a:t>
            </a:r>
            <a:r>
              <a:rPr lang="en-US" baseline="0" dirty="0"/>
              <a:t> be known as the </a:t>
            </a:r>
            <a:r>
              <a:rPr lang="en-US" b="1" baseline="0" dirty="0"/>
              <a:t>“Last Great Day”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Being </a:t>
            </a:r>
            <a:r>
              <a:rPr lang="en-US" b="1" baseline="0" dirty="0"/>
              <a:t>raised in a Sabbath-keeping fami</a:t>
            </a:r>
            <a:r>
              <a:rPr lang="en-US" b="0" baseline="0" dirty="0"/>
              <a:t>ly that </a:t>
            </a:r>
            <a:r>
              <a:rPr lang="en-US" b="1" baseline="0" dirty="0"/>
              <a:t>observed the Biblical Festivals</a:t>
            </a:r>
            <a:r>
              <a:rPr lang="en-US" b="0" baseline="0" dirty="0"/>
              <a:t>, I am quite familiar with the term.</a:t>
            </a:r>
          </a:p>
          <a:p>
            <a:pPr marL="457200" lvl="1" indent="-228600">
              <a:spcAft>
                <a:spcPts val="600"/>
              </a:spcAft>
              <a:buFont typeface="Arial" pitchFamily="34" charset="0"/>
              <a:buChar char="•"/>
            </a:pPr>
            <a:endParaRPr lang="en-US" b="0" baseline="0" dirty="0"/>
          </a:p>
          <a:p>
            <a:pPr marL="4572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b="0" baseline="0" dirty="0"/>
              <a:t>At festival observances, there were </a:t>
            </a:r>
            <a:r>
              <a:rPr lang="en-US" b="1" baseline="0" dirty="0"/>
              <a:t>always special messages </a:t>
            </a:r>
            <a:r>
              <a:rPr lang="en-US" b="0" baseline="0" dirty="0"/>
              <a:t>given on that day</a:t>
            </a:r>
          </a:p>
          <a:p>
            <a:pPr marL="457200" lvl="1" indent="-228600">
              <a:spcAft>
                <a:spcPts val="600"/>
              </a:spcAft>
              <a:buFont typeface="Arial" pitchFamily="34" charset="0"/>
              <a:buChar char="•"/>
            </a:pPr>
            <a:endParaRPr lang="en-US" b="1" baseline="0" dirty="0"/>
          </a:p>
          <a:p>
            <a:pPr marL="4572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baseline="0" dirty="0"/>
              <a:t>The preacher would oftentimes quote this passage</a:t>
            </a:r>
          </a:p>
          <a:p>
            <a:endParaRPr lang="en-US" b="0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/>
              <a:t>In each of these</a:t>
            </a:r>
            <a:r>
              <a:rPr lang="en-US" baseline="0" dirty="0"/>
              <a:t> cases, the eighth days signifies a </a:t>
            </a:r>
            <a:r>
              <a:rPr lang="en-US" b="1" baseline="0" dirty="0"/>
              <a:t>new beginning</a:t>
            </a:r>
            <a:endParaRPr lang="en-US" b="1" dirty="0"/>
          </a:p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endParaRPr lang="en-US" dirty="0"/>
          </a:p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endParaRPr lang="en-US" dirty="0"/>
          </a:p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/>
              <a:t>Let’s</a:t>
            </a:r>
            <a:r>
              <a:rPr lang="en-US" baseline="0" dirty="0"/>
              <a:t> look at some other Biblical Cycles where the 8</a:t>
            </a:r>
            <a:r>
              <a:rPr lang="en-US" baseline="30000" dirty="0"/>
              <a:t>th</a:t>
            </a:r>
            <a:r>
              <a:rPr lang="en-US" baseline="0" dirty="0"/>
              <a:t> day is significant</a:t>
            </a:r>
            <a:endParaRPr lang="en-US" b="1" baseline="0" dirty="0"/>
          </a:p>
          <a:p>
            <a:pPr marL="171450" indent="-171450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8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Sabbath</a:t>
            </a:r>
            <a:r>
              <a:rPr lang="en-US" baseline="0" dirty="0"/>
              <a:t> begins on the 7</a:t>
            </a:r>
            <a:r>
              <a:rPr lang="en-US" baseline="30000" dirty="0"/>
              <a:t>th</a:t>
            </a:r>
            <a:r>
              <a:rPr lang="en-US" baseline="0" dirty="0"/>
              <a:t> year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 8</a:t>
            </a:r>
            <a:r>
              <a:rPr lang="en-US" baseline="30000" dirty="0"/>
              <a:t>th</a:t>
            </a:r>
            <a:r>
              <a:rPr lang="en-US" baseline="0" dirty="0"/>
              <a:t> day, Israel begins a new cycle of planting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0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Shavuot</a:t>
            </a:r>
            <a:r>
              <a:rPr lang="en-US" baseline="0" dirty="0"/>
              <a:t> – Pentecost</a:t>
            </a:r>
          </a:p>
          <a:p>
            <a:endParaRPr lang="en-US" baseline="0" dirty="0"/>
          </a:p>
          <a:p>
            <a:r>
              <a:rPr lang="en-US" baseline="0" dirty="0"/>
              <a:t>You count seven weeks of seven days</a:t>
            </a:r>
          </a:p>
          <a:p>
            <a:endParaRPr lang="en-US" baseline="0" dirty="0"/>
          </a:p>
          <a:p>
            <a:r>
              <a:rPr lang="en-US" baseline="0" dirty="0"/>
              <a:t>On the </a:t>
            </a:r>
            <a:r>
              <a:rPr lang="en-US" b="1" baseline="0" dirty="0"/>
              <a:t>first day of the 8</a:t>
            </a:r>
            <a:r>
              <a:rPr lang="en-US" b="1" baseline="30000" dirty="0"/>
              <a:t>th</a:t>
            </a:r>
            <a:r>
              <a:rPr lang="en-US" b="1" baseline="0" dirty="0"/>
              <a:t> week is Shavuot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You might call it the </a:t>
            </a:r>
            <a:r>
              <a:rPr lang="en-US" b="1" baseline="0" dirty="0"/>
              <a:t>8</a:t>
            </a:r>
            <a:r>
              <a:rPr lang="en-US" b="1" baseline="30000" dirty="0"/>
              <a:t>th</a:t>
            </a:r>
            <a:r>
              <a:rPr lang="en-US" b="1" baseline="0" dirty="0"/>
              <a:t> day of the 7</a:t>
            </a:r>
            <a:r>
              <a:rPr lang="en-US" b="1" baseline="30000" dirty="0"/>
              <a:t>th</a:t>
            </a:r>
            <a:r>
              <a:rPr lang="en-US" b="1" baseline="0" dirty="0"/>
              <a:t> week?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This is the day </a:t>
            </a:r>
            <a:r>
              <a:rPr lang="en-US" b="1" baseline="0" dirty="0"/>
              <a:t>Israel was betrothed to YHVH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A New Life for the former Egyptian slaves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6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Jubilee year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Starts on the </a:t>
            </a:r>
            <a:r>
              <a:rPr lang="en-US" b="1" dirty="0"/>
              <a:t>year after </a:t>
            </a:r>
            <a:r>
              <a:rPr lang="en-US" dirty="0"/>
              <a:t>the </a:t>
            </a:r>
            <a:r>
              <a:rPr lang="en-US" b="1" dirty="0"/>
              <a:t>7</a:t>
            </a:r>
            <a:r>
              <a:rPr lang="en-US" b="1" baseline="30000" dirty="0"/>
              <a:t>th</a:t>
            </a:r>
            <a:r>
              <a:rPr lang="en-US" b="1" dirty="0"/>
              <a:t> cycles of 7 years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dirty="0"/>
              <a:t>Represent </a:t>
            </a:r>
            <a:r>
              <a:rPr lang="en-US" b="1" dirty="0"/>
              <a:t>freedom</a:t>
            </a:r>
            <a:r>
              <a:rPr lang="en-US" b="1" baseline="0" dirty="0"/>
              <a:t> for the Hebrew slaves </a:t>
            </a:r>
            <a:r>
              <a:rPr lang="en-US" baseline="0" dirty="0"/>
              <a:t>(those owned by ger or </a:t>
            </a:r>
            <a:r>
              <a:rPr lang="en-US" baseline="0" dirty="0" err="1"/>
              <a:t>toshab</a:t>
            </a:r>
            <a:r>
              <a:rPr lang="en-US" baseline="0" dirty="0"/>
              <a:t>)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="1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="1" baseline="0" dirty="0"/>
              <a:t>Land reverts back </a:t>
            </a:r>
            <a:r>
              <a:rPr lang="en-US" baseline="0" dirty="0"/>
              <a:t>to it’s former owners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/>
              <a:t>Then we have the </a:t>
            </a:r>
            <a:r>
              <a:rPr lang="en-US" b="1" baseline="0" dirty="0"/>
              <a:t>festival cycle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b="1" dirty="0"/>
              <a:t>a little harder</a:t>
            </a:r>
            <a:r>
              <a:rPr lang="en-US" b="1" baseline="0" dirty="0"/>
              <a:t> to illustrate</a:t>
            </a:r>
            <a:r>
              <a:rPr lang="en-US" baseline="0" dirty="0"/>
              <a:t>,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 festivals </a:t>
            </a:r>
            <a:r>
              <a:rPr lang="en-US" b="1" baseline="0" dirty="0"/>
              <a:t>do not necessarily represent divisions of time</a:t>
            </a:r>
            <a:r>
              <a:rPr lang="en-US" baseline="0" dirty="0"/>
              <a:t>, instead –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They </a:t>
            </a:r>
            <a:r>
              <a:rPr lang="en-US" b="1" baseline="0" dirty="0"/>
              <a:t>represent events</a:t>
            </a:r>
            <a:r>
              <a:rPr lang="en-US" baseline="0" dirty="0"/>
              <a:t>, never-the-less –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Sukkot represents the final 1000 years of a 7000 year cycle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="1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="1" baseline="0" dirty="0" err="1"/>
              <a:t>Shimini</a:t>
            </a:r>
            <a:r>
              <a:rPr lang="en-US" b="1" baseline="0" dirty="0"/>
              <a:t> </a:t>
            </a:r>
            <a:r>
              <a:rPr lang="en-US" b="1" baseline="0" dirty="0" err="1"/>
              <a:t>atzoret</a:t>
            </a:r>
            <a:r>
              <a:rPr lang="en-US" b="1" baseline="0" dirty="0"/>
              <a:t> </a:t>
            </a:r>
            <a:r>
              <a:rPr lang="en-US" baseline="0" dirty="0"/>
              <a:t>(Eighth Day Assembly) </a:t>
            </a:r>
            <a:r>
              <a:rPr lang="en-US" b="1" baseline="0" dirty="0"/>
              <a:t>begins on the 8</a:t>
            </a:r>
            <a:r>
              <a:rPr lang="en-US" b="1" baseline="30000" dirty="0"/>
              <a:t>th</a:t>
            </a:r>
            <a:r>
              <a:rPr lang="en-US" b="1" baseline="0" dirty="0"/>
              <a:t> ‘day’ of that cycle of 7 – one thousand year ‘days’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Shemini Atzoret is not a Last Day,</a:t>
            </a:r>
            <a:r>
              <a:rPr lang="en-US" baseline="0" dirty="0"/>
              <a:t> it is </a:t>
            </a:r>
            <a:r>
              <a:rPr lang="en-US" b="1" baseline="0" dirty="0"/>
              <a:t>a New Beginning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Let’s now look at the </a:t>
            </a:r>
            <a:r>
              <a:rPr lang="en-US" b="1" dirty="0"/>
              <a:t>Feast of Tabernacle</a:t>
            </a:r>
            <a:r>
              <a:rPr lang="en-US" dirty="0"/>
              <a:t>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Sukkot is a </a:t>
            </a:r>
            <a:r>
              <a:rPr lang="en-US" b="1" dirty="0"/>
              <a:t>7-day festival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It </a:t>
            </a:r>
            <a:r>
              <a:rPr lang="en-US" b="1" dirty="0"/>
              <a:t>spans 1000 years</a:t>
            </a:r>
            <a:r>
              <a:rPr lang="en-US" b="1" baseline="0" dirty="0"/>
              <a:t> of a cycle </a:t>
            </a:r>
            <a:r>
              <a:rPr lang="en-US" baseline="0" dirty="0"/>
              <a:t>of seven  one-thousand year periods.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="1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="1" baseline="0" dirty="0"/>
              <a:t>Starts on Tishri 21 </a:t>
            </a:r>
            <a:r>
              <a:rPr lang="en-US" baseline="0" dirty="0"/>
              <a:t>and goes for 7 days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The </a:t>
            </a:r>
            <a:r>
              <a:rPr lang="en-US" b="1" baseline="0" dirty="0"/>
              <a:t>last day </a:t>
            </a:r>
            <a:r>
              <a:rPr lang="en-US" baseline="0" dirty="0"/>
              <a:t>of the feast of tabernacles is </a:t>
            </a:r>
            <a:r>
              <a:rPr lang="en-US" b="1" baseline="0" dirty="0"/>
              <a:t>the 7</a:t>
            </a:r>
            <a:r>
              <a:rPr lang="en-US" b="1" baseline="30000" dirty="0"/>
              <a:t>th</a:t>
            </a:r>
            <a:r>
              <a:rPr lang="en-US" b="1" baseline="0" dirty="0"/>
              <a:t> day</a:t>
            </a:r>
            <a:r>
              <a:rPr lang="en-US" b="0" baseline="0" dirty="0"/>
              <a:t>, Tishri 21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to</a:t>
            </a:r>
            <a:r>
              <a:rPr lang="en-US" baseline="0" dirty="0"/>
              <a:t> dwell in booths for 7 days, which implies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You </a:t>
            </a:r>
            <a:r>
              <a:rPr lang="en-US" b="1" baseline="0" dirty="0">
                <a:solidFill>
                  <a:srgbClr val="FFC000"/>
                </a:solidFill>
              </a:rPr>
              <a:t>don’t have to stay in a booth on the 8</a:t>
            </a:r>
            <a:r>
              <a:rPr lang="en-US" b="1" baseline="30000" dirty="0">
                <a:solidFill>
                  <a:srgbClr val="FFC000"/>
                </a:solidFill>
              </a:rPr>
              <a:t>th</a:t>
            </a:r>
            <a:r>
              <a:rPr lang="en-US" b="1" baseline="0" dirty="0">
                <a:solidFill>
                  <a:srgbClr val="FFC000"/>
                </a:solidFill>
              </a:rPr>
              <a:t> day</a:t>
            </a:r>
            <a:r>
              <a:rPr lang="en-US" baseline="0" dirty="0"/>
              <a:t>. – WHY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It is </a:t>
            </a:r>
            <a:r>
              <a:rPr lang="en-US" b="1" baseline="0" dirty="0"/>
              <a:t>a new festival – New Beginning  (Lev. 23:36)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As we have seen –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In Hebrew cycles that are based on 7 days, weeks, or years -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dirty="0"/>
              <a:t>The ‘day’ </a:t>
            </a:r>
            <a:r>
              <a:rPr lang="en-US" b="1" dirty="0"/>
              <a:t>after</a:t>
            </a:r>
            <a:r>
              <a:rPr lang="en-US" b="1" baseline="0" dirty="0"/>
              <a:t> the seventh day </a:t>
            </a:r>
            <a:r>
              <a:rPr lang="en-US" baseline="0" dirty="0"/>
              <a:t>is a New Beginning.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/>
              <a:t>The </a:t>
            </a:r>
            <a:r>
              <a:rPr lang="en-US" b="1" baseline="0" dirty="0"/>
              <a:t>8</a:t>
            </a:r>
            <a:r>
              <a:rPr lang="en-US" b="1" baseline="30000" dirty="0"/>
              <a:t>th</a:t>
            </a:r>
            <a:r>
              <a:rPr lang="en-US" b="1" baseline="0" dirty="0"/>
              <a:t> Day is not the topic of this message</a:t>
            </a:r>
            <a:endParaRPr lang="en-US" b="0" baseline="0" dirty="0"/>
          </a:p>
          <a:p>
            <a:pPr marL="392113" lvl="1" indent="-171450">
              <a:buFont typeface="Arial" pitchFamily="34" charset="0"/>
              <a:buChar char="•"/>
            </a:pPr>
            <a:endParaRPr lang="en-US" b="1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="1" baseline="0" dirty="0"/>
              <a:t>But it is important to understand the cycle in order to understand what happened on The Last Great Day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/>
              <a:t>Let’s talk a little about </a:t>
            </a:r>
            <a:r>
              <a:rPr lang="en-US" b="1" baseline="0" dirty="0"/>
              <a:t>Jewish tradition –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="1" baseline="0" dirty="0"/>
              <a:t>Was Yeshua was op</a:t>
            </a:r>
            <a:r>
              <a:rPr lang="en-US" baseline="0" dirty="0"/>
              <a:t>posed to all Jewish tradition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The truth is that </a:t>
            </a:r>
            <a:r>
              <a:rPr lang="en-US" b="1" baseline="0" dirty="0"/>
              <a:t>He did indeed participate in a number of Jewish traditions</a:t>
            </a:r>
            <a:r>
              <a:rPr lang="en-US" baseline="0" dirty="0"/>
              <a:t>, as long as they did conflict with the Torah  –  (Mark 7:8-9)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8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Tradition</a:t>
            </a:r>
            <a:r>
              <a:rPr lang="en-US" baseline="0" dirty="0"/>
              <a:t> is </a:t>
            </a:r>
            <a:r>
              <a:rPr lang="en-US" b="1" baseline="0" dirty="0"/>
              <a:t>not bad as long as it does not violate God’s law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Every church has its traditions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Service Format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Dress Code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b="1" baseline="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="1" baseline="0" dirty="0"/>
              <a:t>We are observing this festival on a time frame based on Jewish Tradition</a:t>
            </a:r>
            <a:r>
              <a:rPr lang="en-US" baseline="0" dirty="0"/>
              <a:t>,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endParaRPr lang="en-US" dirty="0"/>
          </a:p>
          <a:p>
            <a:pPr marL="0" lvl="0" indent="0">
              <a:buFont typeface="Arial" pitchFamily="34" charset="0"/>
              <a:buNone/>
            </a:pPr>
            <a:r>
              <a:rPr lang="en-US" dirty="0"/>
              <a:t>Let’s now </a:t>
            </a:r>
            <a:r>
              <a:rPr lang="en-US" b="1" dirty="0"/>
              <a:t>take a look at a Jewish tradition that was observed</a:t>
            </a:r>
            <a:r>
              <a:rPr lang="en-US" b="1" baseline="0" dirty="0"/>
              <a:t> by Yeshua and His disciples during the Feast of Tabernacles </a:t>
            </a:r>
            <a:r>
              <a:rPr lang="en-US" baseline="0" dirty="0"/>
              <a:t>-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/>
          </a:p>
          <a:p>
            <a:pPr marL="0" lvl="0" indent="0">
              <a:buFont typeface="Arial" pitchFamily="34" charset="0"/>
              <a:buNone/>
            </a:pPr>
            <a:r>
              <a:rPr lang="en-US" baseline="0" dirty="0"/>
              <a:t>That tradition is called the </a:t>
            </a:r>
            <a:r>
              <a:rPr lang="en-US" b="1" baseline="0" dirty="0"/>
              <a:t>Water Drawing Ceremony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 considered </a:t>
            </a:r>
            <a:r>
              <a:rPr lang="en-US" b="1" dirty="0"/>
              <a:t>what John was thinking</a:t>
            </a:r>
            <a:r>
              <a:rPr lang="en-US" b="1" baseline="0" dirty="0"/>
              <a:t> </a:t>
            </a:r>
            <a:r>
              <a:rPr lang="en-US" baseline="0" dirty="0"/>
              <a:t>when he wrote this?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b="1" baseline="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baseline="0" dirty="0"/>
              <a:t>What did he expect </a:t>
            </a:r>
            <a:r>
              <a:rPr lang="en-US" baseline="0" dirty="0"/>
              <a:t>his audience to understand about that day?  </a:t>
            </a:r>
            <a:r>
              <a:rPr lang="en-US" b="1" baseline="0" dirty="0"/>
              <a:t>After all …</a:t>
            </a: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/>
              <a:t>The “Last Great Day” is </a:t>
            </a:r>
            <a:r>
              <a:rPr lang="en-US" b="1" baseline="0" dirty="0">
                <a:solidFill>
                  <a:srgbClr val="FFC000"/>
                </a:solidFill>
              </a:rPr>
              <a:t>no where mentioned in the </a:t>
            </a:r>
            <a:r>
              <a:rPr lang="en-US" b="1" baseline="0" dirty="0" err="1">
                <a:solidFill>
                  <a:srgbClr val="FFC000"/>
                </a:solidFill>
              </a:rPr>
              <a:t>Tnakh</a:t>
            </a:r>
            <a:endParaRPr lang="en-US" b="1" baseline="0" dirty="0">
              <a:solidFill>
                <a:srgbClr val="FFC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b="1" baseline="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baseline="0" dirty="0"/>
              <a:t>What made this day different </a:t>
            </a:r>
            <a:r>
              <a:rPr lang="en-US" baseline="0" dirty="0"/>
              <a:t>than any of the other day of the festival?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baseline="0" dirty="0"/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baseline="0" dirty="0"/>
              <a:t>Today, I want to answer those questions,  But to do so, I need to </a:t>
            </a:r>
            <a:r>
              <a:rPr lang="en-US" b="1" baseline="0" dirty="0"/>
              <a:t>lay a little groundwork</a:t>
            </a:r>
            <a:r>
              <a:rPr lang="en-US" baseline="0" dirty="0"/>
              <a:t>.  I need to: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/>
              <a:t>Help you </a:t>
            </a:r>
            <a:r>
              <a:rPr lang="en-US" b="1" baseline="0" dirty="0"/>
              <a:t>see the difference between the Hebrew concept of time and that of the Greeks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aseline="0" dirty="0"/>
              <a:t>Explain </a:t>
            </a:r>
            <a:r>
              <a:rPr lang="en-US" b="1" baseline="0" dirty="0"/>
              <a:t>a little about Jewish Tradition </a:t>
            </a:r>
            <a:r>
              <a:rPr lang="en-US" baseline="0" dirty="0"/>
              <a:t>and </a:t>
            </a:r>
            <a:r>
              <a:rPr lang="en-US" baseline="0" dirty="0" err="1"/>
              <a:t>Yeshua’s</a:t>
            </a:r>
            <a:r>
              <a:rPr lang="en-US" baseline="0" dirty="0"/>
              <a:t> attitude toward it.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/>
              <a:t>So Here’s our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century,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was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Feast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“living water”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Pool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Shiloam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morning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itchFamily="34" charset="0"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ceremony was called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800" b="1" dirty="0" err="1">
                <a:latin typeface="+mn-lt"/>
                <a:ea typeface="Tahoma" pitchFamily="34" charset="0"/>
                <a:cs typeface="Tahoma" pitchFamily="34" charset="0"/>
              </a:rPr>
              <a:t>Beit</a:t>
            </a:r>
            <a:r>
              <a:rPr lang="en-US" sz="1800" b="1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latin typeface="+mn-lt"/>
                <a:ea typeface="Tahoma" pitchFamily="34" charset="0"/>
                <a:cs typeface="Tahoma" pitchFamily="34" charset="0"/>
              </a:rPr>
              <a:t>haShoeva</a:t>
            </a:r>
            <a:r>
              <a:rPr lang="en-US" sz="1800" b="1" dirty="0">
                <a:latin typeface="+mn-lt"/>
                <a:ea typeface="Tahoma" pitchFamily="34" charset="0"/>
                <a:cs typeface="Tahoma" pitchFamily="34" charset="0"/>
              </a:rPr>
              <a:t>”  </a:t>
            </a:r>
            <a:r>
              <a:rPr lang="en-US" sz="1800" dirty="0">
                <a:latin typeface="+mn-lt"/>
                <a:ea typeface="Tahoma" pitchFamily="34" charset="0"/>
                <a:cs typeface="Tahoma" pitchFamily="34" charset="0"/>
              </a:rPr>
              <a:t>-  the </a:t>
            </a:r>
            <a:r>
              <a:rPr lang="en-US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House of the Water Drawing</a:t>
            </a:r>
          </a:p>
          <a:p>
            <a:pPr algn="l">
              <a:defRPr/>
            </a:pPr>
            <a:endParaRPr lang="en-US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r>
              <a:rPr lang="en-US" sz="12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Where did it come from? </a:t>
            </a:r>
            <a:r>
              <a:rPr lang="en-US" sz="1200" i="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b="1" i="0" dirty="0">
                <a:latin typeface="Tahoma" pitchFamily="34" charset="0"/>
                <a:ea typeface="Tahoma" pitchFamily="34" charset="0"/>
                <a:cs typeface="Tahoma" pitchFamily="34" charset="0"/>
              </a:rPr>
              <a:t>Jewish Tradition!  </a:t>
            </a:r>
            <a:r>
              <a:rPr lang="en-US" sz="1200" i="0" dirty="0">
                <a:latin typeface="Tahoma" pitchFamily="34" charset="0"/>
                <a:ea typeface="Tahoma" pitchFamily="34" charset="0"/>
                <a:cs typeface="Tahoma" pitchFamily="34" charset="0"/>
              </a:rPr>
              <a:t>It was a Jewish creation -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Jewish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sages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observed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God would oftentimes liken His Holy Spirit  and Salvation to water being poured out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time understood scriptures such as Isaiah 55:1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Isaiah 43:19  (read from slide)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pertain to an end-time return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Hebrew people to the Land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saw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salvation aspect as well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scriptures like Isaiah 12:2-3  -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rtain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coming of the Messiah and the restoration of the Messianic kingdom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would be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Great Salvation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will occur during that time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sages also understood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prophet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Joel had indicated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would be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great outpouring of God’s spirit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 after Yeshua’s kingdom was firmly established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they saw these connections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were able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to the Holy Spirit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outpouring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Holy Spirit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latter part of the Messianic Kingdom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Jewish sages were also well versed in the Scriptures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believed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word of the Torah was God-breathed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 to the individual letters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 something peculiar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 a word was spelled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 sentence was structured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might develop a teaching or tradition around it,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that God intentionally put it there to teach them something.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peculiarity happens in Numbers 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portion of scripture that deals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offerings during the Feast of Tabernacles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found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letters in some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when put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letters together, they spelled “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mayim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– water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COMMENTARY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they developed a tradition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morning during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feast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priests would:</a:t>
            </a:r>
          </a:p>
          <a:p>
            <a:pPr marL="392113" lvl="1" indent="-171450" rtl="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 rtl="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“living water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from the Pool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Shiloam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morning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33413" lvl="2" indent="-171450" rtl="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33413" lvl="2" indent="-171450" rtl="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pool that sustained the Jewish people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 Hezekiah’s day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priests would bring long willow branches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the eastern gate of the Temple mount, waving them back and forth </a:t>
            </a:r>
          </a:p>
          <a:p>
            <a:pPr marL="633413" lvl="2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33413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simulate the Holy Spirit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they felt would be prevalent during the Messianic Kingdom. </a:t>
            </a:r>
          </a:p>
          <a:p>
            <a:pPr marL="633413" lvl="2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33413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Hebrew word for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the same as for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ruach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3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priests would lay sacrifices on the altar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with water and willows would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the Temple gates,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and wine would ascend the altar. 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 –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Priests with willows would </a:t>
            </a:r>
            <a:r>
              <a:rPr lang="en-US" sz="16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circle the alter 1 time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waving their willow branches, </a:t>
            </a:r>
          </a:p>
          <a:p>
            <a:pPr marL="633413" lvl="2" indent="-171450">
              <a:buFont typeface="Arial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33413" lvl="2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the sound of the “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ruach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- ‘wind’ and ‘spirit’</a:t>
            </a:r>
          </a:p>
          <a:p>
            <a:pPr marL="633413" lvl="2" indent="-171450">
              <a:buFont typeface="Arial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Patterned somewhat like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circuits the Hebrews took around the city of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Jericho 1500 years earlier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days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Hebrews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one time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the city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carrying shofars, but not blowing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7 times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blow shofars – make a great shout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 the wall to fall down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7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– the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Day of Sukkot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Jews did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7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would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lnSpc>
                <a:spcPct val="150000"/>
              </a:lnSpc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circle the altar seven times</a:t>
            </a: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 the silver trumpet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shout for joy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and wine were poured on the altar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Fourteen hundred years earlier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Jericho, </a:t>
            </a: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shout resulted in the walls of Jericho falling down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“opening the gate” you might say, to the Promised Land. 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Jews in the first century, it signified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great outpouring of the Holy Spirit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salvation that would come to the Hebrew people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seventh – or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Day of the Festival – was called “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Hoshanna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Rabba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4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</a:t>
            </a:r>
            <a:r>
              <a:rPr lang="en-US" baseline="0" dirty="0"/>
              <a:t> on the Psalm 118:24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0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Part of the Hallel psalms of praise were written by King</a:t>
            </a:r>
            <a:r>
              <a:rPr lang="en-US" baseline="0" dirty="0"/>
              <a:t> David</a:t>
            </a:r>
          </a:p>
          <a:p>
            <a:endParaRPr lang="en-US" baseline="0" dirty="0"/>
          </a:p>
          <a:p>
            <a:r>
              <a:rPr lang="en-US" baseline="0" dirty="0"/>
              <a:t>Though parts of the Hallel psalms were read throughout the festival, on this day, they were apparently </a:t>
            </a:r>
            <a:r>
              <a:rPr lang="en-US" b="1" baseline="0" dirty="0"/>
              <a:t>all 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Thus “the GREAT DAY”  of praise!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The phrase   (read highlighted on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… was traditionally </a:t>
            </a:r>
            <a:r>
              <a:rPr lang="en-US" b="1" baseline="0" dirty="0"/>
              <a:t>chanted when a King came into town </a:t>
            </a:r>
            <a:r>
              <a:rPr lang="en-US" baseline="0" dirty="0"/>
              <a:t>–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Also a </a:t>
            </a:r>
            <a:r>
              <a:rPr lang="en-US" b="1" baseline="0" dirty="0"/>
              <a:t>part of the ancient Jewish wedding </a:t>
            </a:r>
            <a:r>
              <a:rPr lang="en-US" baseline="0" dirty="0"/>
              <a:t>custom</a:t>
            </a:r>
          </a:p>
          <a:p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It as also </a:t>
            </a:r>
            <a:r>
              <a:rPr lang="en-US" b="1" baseline="0" dirty="0"/>
              <a:t>chanted all along the way as Yeshua rode a colt from the Mount of Olives  </a:t>
            </a:r>
            <a:r>
              <a:rPr lang="en-US" baseline="0" dirty="0"/>
              <a:t>through the gates of Jerusalem </a:t>
            </a:r>
            <a:r>
              <a:rPr lang="en-US" b="1" baseline="0" dirty="0"/>
              <a:t>as He attended that year’s Sukkot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That’s </a:t>
            </a:r>
            <a:r>
              <a:rPr lang="en-US" b="1" baseline="0" dirty="0"/>
              <a:t>about a mile walk</a:t>
            </a:r>
            <a:r>
              <a:rPr lang="en-US" baseline="0" dirty="0"/>
              <a:t>, and because of the terrain, </a:t>
            </a:r>
            <a:r>
              <a:rPr lang="en-US" b="1" baseline="0" dirty="0"/>
              <a:t>takes about 30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 open expression that Yeshua was making – </a:t>
            </a:r>
            <a:r>
              <a:rPr lang="en-US" b="1" baseline="0" dirty="0"/>
              <a:t>the King is coming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baseline="0" dirty="0"/>
              <a:t>Many of the people who attended Sukkot that year believed Yeshua was indeed the King –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They </a:t>
            </a:r>
            <a:r>
              <a:rPr lang="en-US" b="1" baseline="0" dirty="0"/>
              <a:t>hoped that He would </a:t>
            </a:r>
            <a:r>
              <a:rPr lang="en-US" baseline="0" dirty="0"/>
              <a:t>somehow </a:t>
            </a:r>
            <a:r>
              <a:rPr lang="en-US" b="1" baseline="0" dirty="0"/>
              <a:t>take the Kingdom by  force</a:t>
            </a:r>
            <a:r>
              <a:rPr lang="en-US" baseline="0" dirty="0"/>
              <a:t>, but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That wasn’t part of the plan</a:t>
            </a:r>
            <a:r>
              <a:rPr lang="en-US" baseline="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Instead, He took part in the various festival activities </a:t>
            </a:r>
            <a:r>
              <a:rPr lang="en-US" baseline="0" dirty="0"/>
              <a:t>like the rest of His Jewish brothers.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="1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="1" baseline="0" dirty="0"/>
              <a:t>One of which was the daily water drawing ceremony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r>
              <a:rPr lang="en-US" baseline="0" dirty="0"/>
              <a:t>So let’s set the stage for what we read  John 7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392113" lvl="1" indent="-171450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8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Setting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Hoshanna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and Great Day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feast of Tabernacles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of the feast of Tabernacles – the Eighth Day being a separate festival. 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9 AM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time for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sacrifices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pilgrims gathered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– somewhat dried out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lulavs in their hands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awaiting the Beit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HaShoava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swish-swish sound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willow-bearing priests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louder and louder 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swinging their large willow branches back and forth in front of them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group of priests are making their way back from the Pool of Siloam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COMMENTARY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9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groups converge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392113" lvl="1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92113" lvl="1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priests continue to lay the sacrifices on the altar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Priest and his assistant ascend the altar with the water and the wine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with willows begin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around the altar in an orderly procession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swish-swish is now quite loud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Priest pours his pitcher of water onto the altar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to shout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just as they did at Jericho.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priests began to stand their willow branches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alongside the altar,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shouting begins to subside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familiar, but obviously amplified voice broke through the calm saying 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7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buFont typeface="Arial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of Messiah Yeshua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thousands of Jew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who came yearly to observe the Feast of Tabernacles.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Though they did not understand what He was doing, and why He did it, the disciples soon came to understand that –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7:39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… He spoke concerning the Spirit, whom those believing in Him would receive …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Yeshua doing?  </a:t>
            </a:r>
          </a:p>
          <a:p>
            <a:pPr marL="0" indent="0">
              <a:buFont typeface="Arial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this Last Day, the Great Day of the feast -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confirming that the Jews were correct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Holy Spirit would be poured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during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latter part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Messianic Kingdom –</a:t>
            </a: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confirming that Salvation would come to Israel</a:t>
            </a:r>
          </a:p>
          <a:p>
            <a:pPr marL="228600" indent="-228600">
              <a:buFont typeface="Arial" pitchFamily="34" charset="0"/>
              <a:buAutoNum type="arabicParenR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publicly stating 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 was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confirming to those who believed on Him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ones who had laid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willow branches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garments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road as He made his way from the </a:t>
            </a:r>
          </a:p>
          <a:p>
            <a:pPr marL="0" indent="0">
              <a:buFont typeface="Arial" pitchFamily="34" charset="0"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 of Olives to Jerusalem, that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indeed the King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Anointed one – Israel’s Messiah.</a:t>
            </a: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itchFamily="34" charset="0"/>
              <a:buAutoNum type="arabicParenR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6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representation of a typical Biblical timeline</a:t>
            </a:r>
          </a:p>
          <a:p>
            <a:pPr marL="274320" indent="-182880">
              <a:buFont typeface="Arial" pitchFamily="34" charset="0"/>
              <a:buChar char="•"/>
            </a:pPr>
            <a:endParaRPr lang="en-US" b="1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b="1" dirty="0"/>
              <a:t>Linear</a:t>
            </a:r>
          </a:p>
          <a:p>
            <a:pPr marL="457200" lvl="1" indent="-182880" defTabSz="457200">
              <a:buFont typeface="Arial" pitchFamily="34" charset="0"/>
              <a:buChar char="•"/>
              <a:tabLst>
                <a:tab pos="91440" algn="l"/>
                <a:tab pos="228600" algn="l"/>
              </a:tabLst>
            </a:pPr>
            <a:endParaRPr lang="en-US" b="1" dirty="0"/>
          </a:p>
          <a:p>
            <a:pPr marL="457200" lvl="1" indent="-182880" defTabSz="457200">
              <a:buFont typeface="Arial" pitchFamily="34" charset="0"/>
              <a:buChar char="•"/>
              <a:tabLst>
                <a:tab pos="91440" algn="l"/>
                <a:tab pos="228600" algn="l"/>
              </a:tabLst>
            </a:pPr>
            <a:r>
              <a:rPr lang="en-US" b="1" dirty="0"/>
              <a:t>Defined</a:t>
            </a:r>
            <a:r>
              <a:rPr lang="en-US" b="1" baseline="0" dirty="0"/>
              <a:t> beginning</a:t>
            </a:r>
          </a:p>
          <a:p>
            <a:pPr marL="457200" lvl="1" indent="-182880">
              <a:buFont typeface="Arial" pitchFamily="34" charset="0"/>
              <a:buChar char="•"/>
            </a:pPr>
            <a:endParaRPr lang="en-US" baseline="0" dirty="0"/>
          </a:p>
          <a:p>
            <a:pPr marL="457200" lvl="1" indent="-182880">
              <a:buFont typeface="Arial" pitchFamily="34" charset="0"/>
              <a:buChar char="•"/>
            </a:pPr>
            <a:r>
              <a:rPr lang="en-US" baseline="0" dirty="0"/>
              <a:t>In this case – open ended</a:t>
            </a:r>
          </a:p>
          <a:p>
            <a:pPr marL="457200" lvl="1" indent="-182880">
              <a:buFont typeface="Arial" pitchFamily="34" charset="0"/>
              <a:buChar char="•"/>
            </a:pPr>
            <a:endParaRPr lang="en-US" baseline="0" dirty="0"/>
          </a:p>
          <a:p>
            <a:pPr marL="0" lvl="0" indent="-182880">
              <a:buFont typeface="Arial" pitchFamily="34" charset="0"/>
              <a:buNone/>
            </a:pPr>
            <a:r>
              <a:rPr lang="en-US" b="1" baseline="0" dirty="0"/>
              <a:t>Compare that to a “Hebrew” timeline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Hebrews think “circular”</a:t>
            </a:r>
          </a:p>
          <a:p>
            <a:pPr marL="274320" indent="-182880">
              <a:buFont typeface="Arial" pitchFamily="34" charset="0"/>
              <a:buChar char="•"/>
            </a:pPr>
            <a:endParaRPr lang="en-US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dirty="0"/>
              <a:t>Time never ends</a:t>
            </a:r>
            <a:r>
              <a:rPr lang="en-US" baseline="0" dirty="0"/>
              <a:t> –</a:t>
            </a:r>
          </a:p>
          <a:p>
            <a:pPr marL="274320" indent="-182880">
              <a:buFont typeface="Arial" pitchFamily="34" charset="0"/>
              <a:buChar char="•"/>
            </a:pPr>
            <a:endParaRPr lang="en-US" baseline="0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baseline="0" dirty="0"/>
              <a:t>It just repeats</a:t>
            </a:r>
          </a:p>
          <a:p>
            <a:pPr marL="548640" lvl="1" indent="-182880">
              <a:buFont typeface="Arial" pitchFamily="34" charset="0"/>
              <a:buChar char="•"/>
            </a:pPr>
            <a:endParaRPr lang="en-US" baseline="0" dirty="0"/>
          </a:p>
          <a:p>
            <a:pPr marL="548640" lvl="1" indent="-182880">
              <a:buFont typeface="Arial" pitchFamily="34" charset="0"/>
              <a:buChar char="•"/>
            </a:pPr>
            <a:r>
              <a:rPr lang="en-US" baseline="0" dirty="0"/>
              <a:t>When you get to the end of one cycle, you simply start the cycle again</a:t>
            </a:r>
          </a:p>
          <a:p>
            <a:pPr marL="548640" lvl="1" indent="-182880">
              <a:buFont typeface="Arial" pitchFamily="34" charset="0"/>
              <a:buChar char="•"/>
            </a:pPr>
            <a:endParaRPr lang="en-US" b="1" baseline="0" dirty="0"/>
          </a:p>
          <a:p>
            <a:pPr marL="548640" lvl="1" indent="-182880">
              <a:buFont typeface="Arial" pitchFamily="34" charset="0"/>
              <a:buChar char="•"/>
            </a:pPr>
            <a:r>
              <a:rPr lang="en-US" b="1" baseline="0" dirty="0"/>
              <a:t>Like this</a:t>
            </a:r>
          </a:p>
          <a:p>
            <a:pPr marL="548640" lvl="1" indent="-182880">
              <a:buFont typeface="Arial" pitchFamily="34" charset="0"/>
              <a:buChar char="•"/>
            </a:pPr>
            <a:endParaRPr lang="en-US" baseline="0" dirty="0"/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/>
              <a:t>The</a:t>
            </a:r>
            <a:r>
              <a:rPr lang="en-US" baseline="0" dirty="0"/>
              <a:t> Cycle that started with the </a:t>
            </a:r>
            <a:r>
              <a:rPr lang="en-US" b="1" baseline="0" dirty="0"/>
              <a:t>Creation</a:t>
            </a:r>
            <a:r>
              <a:rPr lang="en-US" baseline="0" dirty="0"/>
              <a:t> ends with </a:t>
            </a:r>
            <a:r>
              <a:rPr lang="en-US" b="1" baseline="0" dirty="0"/>
              <a:t>A New Creation</a:t>
            </a:r>
          </a:p>
          <a:p>
            <a:pPr marL="274320" indent="-182880" defTabSz="228600"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</a:pPr>
            <a:endParaRPr lang="en-US" b="1" baseline="0" dirty="0"/>
          </a:p>
          <a:p>
            <a:pPr marL="274320" indent="-182880" defTabSz="228600"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b="1" baseline="0" dirty="0"/>
              <a:t>Things just repeat themselves</a:t>
            </a:r>
          </a:p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endParaRPr lang="en-US" b="1" baseline="0" dirty="0"/>
          </a:p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b="1" baseline="0" dirty="0"/>
              <a:t>Like Solomon said -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182880" defTabSz="22860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/>
              <a:t>To illustrate that point, let’s look at some </a:t>
            </a:r>
            <a:r>
              <a:rPr lang="en-US" b="1" dirty="0">
                <a:solidFill>
                  <a:srgbClr val="FFC000"/>
                </a:solidFill>
              </a:rPr>
              <a:t>familiar Biblical Cycles:</a:t>
            </a:r>
            <a:endParaRPr lang="en-US" b="1" baseline="0" dirty="0">
              <a:solidFill>
                <a:srgbClr val="FFC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Weekly Cycle:</a:t>
            </a:r>
          </a:p>
          <a:p>
            <a:pPr marL="274320" indent="-457200"/>
            <a:r>
              <a:rPr lang="en-US" dirty="0"/>
              <a:t>	</a:t>
            </a:r>
          </a:p>
          <a:p>
            <a:pPr marL="274320" indent="-457200"/>
            <a:r>
              <a:rPr lang="en-US" dirty="0"/>
              <a:t>Starts on</a:t>
            </a:r>
            <a:r>
              <a:rPr lang="en-US" baseline="0" dirty="0"/>
              <a:t> the first day –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/>
              <a:t>After</a:t>
            </a:r>
            <a:r>
              <a:rPr lang="en-US" baseline="0" dirty="0"/>
              <a:t> the 7</a:t>
            </a:r>
            <a:r>
              <a:rPr lang="en-US" baseline="30000" dirty="0"/>
              <a:t>th</a:t>
            </a:r>
            <a:r>
              <a:rPr lang="en-US" baseline="0" dirty="0"/>
              <a:t> day, you start again with the 1</a:t>
            </a:r>
            <a:r>
              <a:rPr lang="en-US" baseline="30000" dirty="0"/>
              <a:t>st</a:t>
            </a:r>
            <a:r>
              <a:rPr lang="en-US" baseline="0" dirty="0"/>
              <a:t> Day – a NEW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you had an event that was</a:t>
            </a:r>
            <a:r>
              <a:rPr lang="en-US" baseline="0" dirty="0"/>
              <a:t> 8-days long, that 1</a:t>
            </a:r>
            <a:r>
              <a:rPr lang="en-US" baseline="30000" dirty="0"/>
              <a:t>st</a:t>
            </a:r>
            <a:r>
              <a:rPr lang="en-US" baseline="0" dirty="0"/>
              <a:t> day becomes the 8</a:t>
            </a:r>
            <a:r>
              <a:rPr lang="en-US" baseline="30000" dirty="0"/>
              <a:t>th</a:t>
            </a:r>
            <a:r>
              <a:rPr lang="en-US" baseline="0" dirty="0"/>
              <a:t> day.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Never-the-less, that 8</a:t>
            </a:r>
            <a:r>
              <a:rPr lang="en-US" baseline="30000" dirty="0"/>
              <a:t>th</a:t>
            </a:r>
            <a:r>
              <a:rPr lang="en-US" baseline="0" dirty="0"/>
              <a:t> day is still the beginning of a new cycle.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In the Bible, things that happen on the 8</a:t>
            </a:r>
            <a:r>
              <a:rPr lang="en-US" baseline="30000" dirty="0"/>
              <a:t>th</a:t>
            </a:r>
            <a:r>
              <a:rPr lang="en-US" baseline="0" dirty="0"/>
              <a:t> day are usually significant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B7CC-BD60-4314-BCD1-31DD7A6D2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1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>
                <a:latin typeface="Cambria" panose="02040503050406030204" pitchFamily="18" charset="0"/>
              </a:defRPr>
            </a:lvl1pPr>
            <a:lvl2pPr>
              <a:defRPr sz="3000">
                <a:latin typeface="Cambria" panose="02040503050406030204" pitchFamily="18" charset="0"/>
              </a:defRPr>
            </a:lvl2pPr>
            <a:lvl3pPr>
              <a:defRPr sz="3000">
                <a:latin typeface="Cambria" panose="02040503050406030204" pitchFamily="18" charset="0"/>
              </a:defRPr>
            </a:lvl3pPr>
            <a:lvl4pPr>
              <a:defRPr sz="3000">
                <a:latin typeface="Cambria" panose="02040503050406030204" pitchFamily="18" charset="0"/>
              </a:defRPr>
            </a:lvl4pPr>
            <a:lvl5pPr>
              <a:defRPr sz="30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62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BD17-CF86-45A1-B76B-015370F4776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DFD8-A299-4A65-A18B-3C60BDF8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9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28700"/>
            <a:ext cx="7772400" cy="1102519"/>
          </a:xfrm>
        </p:spPr>
        <p:txBody>
          <a:bodyPr/>
          <a:lstStyle/>
          <a:p>
            <a:r>
              <a:rPr lang="en-US" dirty="0"/>
              <a:t>Rivers of Living Waters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4525"/>
            <a:ext cx="6400800" cy="1314450"/>
          </a:xfrm>
        </p:spPr>
        <p:txBody>
          <a:bodyPr/>
          <a:lstStyle/>
          <a:p>
            <a:r>
              <a:rPr lang="en-US" i="1" dirty="0"/>
              <a:t>The Message of the Last Great Day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155180" y="4758505"/>
            <a:ext cx="1676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By: Tim Kelley</a:t>
            </a:r>
          </a:p>
        </p:txBody>
      </p:sp>
      <p:pic>
        <p:nvPicPr>
          <p:cNvPr id="1026" name="Picture 2" descr="C:\Users\Tim\Desktop\AY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94" y="4476751"/>
            <a:ext cx="1268413" cy="4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448365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Circumcision (Lev. 12:3)</a:t>
            </a:r>
          </a:p>
          <a:p>
            <a:pPr marL="182880" lvl="1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Firstborn redeemed (Ex. 22:29)</a:t>
            </a:r>
          </a:p>
          <a:p>
            <a:pPr marL="182880" lvl="1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Priestly services begin (Lev. 9:1; Num. 6)</a:t>
            </a:r>
          </a:p>
          <a:p>
            <a:pPr marL="182880" lvl="1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Leper cleansed (Lev. 14:10)</a:t>
            </a:r>
          </a:p>
          <a:p>
            <a:pPr marL="182880" lvl="1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A child receives his/her name (Luke 1:59)</a:t>
            </a:r>
          </a:p>
        </p:txBody>
      </p:sp>
    </p:spTree>
    <p:extLst>
      <p:ext uri="{BB962C8B-B14F-4D97-AF65-F5344CB8AC3E}">
        <p14:creationId xmlns:p14="http://schemas.microsoft.com/office/powerpoint/2010/main" val="28675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7958455"/>
              </p:ext>
            </p:extLst>
          </p:nvPr>
        </p:nvGraphicFramePr>
        <p:xfrm>
          <a:off x="609600" y="285750"/>
          <a:ext cx="81153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1971585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Land Sabbath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171450"/>
            <a:ext cx="1676400" cy="571500"/>
          </a:xfrm>
          <a:prstGeom prst="wedgeRoundRectCallout">
            <a:avLst>
              <a:gd name="adj1" fmla="val 96910"/>
              <a:gd name="adj2" fmla="val 44167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Planting Begins Again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1123950"/>
            <a:ext cx="1676400" cy="571500"/>
          </a:xfrm>
          <a:prstGeom prst="wedgeRoundRectCallout">
            <a:avLst>
              <a:gd name="adj1" fmla="val 78501"/>
              <a:gd name="adj2" fmla="val -19833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Land Rests</a:t>
            </a:r>
          </a:p>
        </p:txBody>
      </p:sp>
    </p:spTree>
    <p:extLst>
      <p:ext uri="{BB962C8B-B14F-4D97-AF65-F5344CB8AC3E}">
        <p14:creationId xmlns:p14="http://schemas.microsoft.com/office/powerpoint/2010/main" val="103197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9602494"/>
              </p:ext>
            </p:extLst>
          </p:nvPr>
        </p:nvGraphicFramePr>
        <p:xfrm>
          <a:off x="514350" y="314324"/>
          <a:ext cx="81153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17169" y="332286"/>
            <a:ext cx="1255713" cy="901303"/>
            <a:chOff x="4038601" y="342900"/>
            <a:chExt cx="1255713" cy="90130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1" y="342900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285456" y="54649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1</a:t>
              </a:r>
              <a:r>
                <a:rPr lang="en-US" sz="1400" baseline="30000" dirty="0">
                  <a:solidFill>
                    <a:schemeClr val="accent2"/>
                  </a:solidFill>
                </a:rPr>
                <a:t>st</a:t>
              </a:r>
              <a:r>
                <a:rPr lang="en-US" sz="1400" dirty="0">
                  <a:solidFill>
                    <a:schemeClr val="accent2"/>
                  </a:solidFill>
                </a:rPr>
                <a:t> week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6509" y="1004731"/>
            <a:ext cx="1260796" cy="899759"/>
            <a:chOff x="5867400" y="1009650"/>
            <a:chExt cx="1260796" cy="89975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009650"/>
              <a:ext cx="1260796" cy="89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16798" y="122789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2nd week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64806" y="2413028"/>
            <a:ext cx="1255713" cy="901303"/>
            <a:chOff x="5886238" y="2423642"/>
            <a:chExt cx="1255713" cy="90130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238" y="2423642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3094" y="2612683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3rd week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90969" y="3704136"/>
            <a:ext cx="1255713" cy="901303"/>
            <a:chOff x="5068888" y="3714750"/>
            <a:chExt cx="1255713" cy="90130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88" y="3714750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04465" y="395014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4</a:t>
              </a:r>
              <a:r>
                <a:rPr lang="en-US" sz="1400" baseline="30000" dirty="0">
                  <a:solidFill>
                    <a:schemeClr val="accent2"/>
                  </a:solidFill>
                </a:rPr>
                <a:t>th</a:t>
              </a:r>
              <a:r>
                <a:rPr lang="en-US" sz="1400" dirty="0">
                  <a:solidFill>
                    <a:schemeClr val="accent2"/>
                  </a:solidFill>
                </a:rPr>
                <a:t> week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86882" y="3685086"/>
            <a:ext cx="1255713" cy="901303"/>
            <a:chOff x="3008314" y="3695700"/>
            <a:chExt cx="1255713" cy="90130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4" y="3695700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255169" y="395014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5th week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24035" y="2503986"/>
            <a:ext cx="1255713" cy="901303"/>
            <a:chOff x="1945467" y="2514600"/>
            <a:chExt cx="1255713" cy="90130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467" y="2514600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200713" y="2703641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6th week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22135" y="1004731"/>
            <a:ext cx="1255713" cy="901303"/>
            <a:chOff x="2209801" y="1009650"/>
            <a:chExt cx="1255713" cy="90130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1009650"/>
              <a:ext cx="1255713" cy="90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456656" y="1227894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7</a:t>
              </a:r>
              <a:r>
                <a:rPr lang="en-US" sz="1400" baseline="30000" dirty="0">
                  <a:solidFill>
                    <a:schemeClr val="accent2"/>
                  </a:solidFill>
                </a:rPr>
                <a:t>th</a:t>
              </a:r>
              <a:r>
                <a:rPr lang="en-US" sz="1400" dirty="0">
                  <a:solidFill>
                    <a:schemeClr val="accent2"/>
                  </a:solidFill>
                </a:rPr>
                <a:t> week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49979" y="2018978"/>
            <a:ext cx="2591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Shavuot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(Feast of Weeks)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96059" y="157665"/>
            <a:ext cx="2746009" cy="777664"/>
          </a:xfrm>
          <a:prstGeom prst="wedgeRoundRectCallout">
            <a:avLst>
              <a:gd name="adj1" fmla="val 85181"/>
              <a:gd name="adj2" fmla="val -19863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/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Day of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 Week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New Beginning</a:t>
            </a:r>
          </a:p>
        </p:txBody>
      </p:sp>
    </p:spTree>
    <p:extLst>
      <p:ext uri="{BB962C8B-B14F-4D97-AF65-F5344CB8AC3E}">
        <p14:creationId xmlns:p14="http://schemas.microsoft.com/office/powerpoint/2010/main" val="385400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12283" y="1041916"/>
            <a:ext cx="4093000" cy="3204406"/>
            <a:chOff x="2612283" y="1041916"/>
            <a:chExt cx="4093000" cy="3204406"/>
          </a:xfrm>
        </p:grpSpPr>
        <p:sp>
          <p:nvSpPr>
            <p:cNvPr id="7" name="Freeform 6"/>
            <p:cNvSpPr/>
            <p:nvPr/>
          </p:nvSpPr>
          <p:spPr>
            <a:xfrm rot="1542857">
              <a:off x="5480893" y="1090850"/>
              <a:ext cx="392012" cy="148429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0" y="29686"/>
                  </a:moveTo>
                  <a:lnTo>
                    <a:pt x="317798" y="29686"/>
                  </a:lnTo>
                  <a:lnTo>
                    <a:pt x="317798" y="0"/>
                  </a:lnTo>
                  <a:lnTo>
                    <a:pt x="392012" y="74215"/>
                  </a:lnTo>
                  <a:lnTo>
                    <a:pt x="317798" y="148429"/>
                  </a:lnTo>
                  <a:lnTo>
                    <a:pt x="317798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9686" rIns="44528" bIns="296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9" name="Freeform 8"/>
            <p:cNvSpPr/>
            <p:nvPr/>
          </p:nvSpPr>
          <p:spPr>
            <a:xfrm rot="4628571">
              <a:off x="6435063" y="2175630"/>
              <a:ext cx="392012" cy="148429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0" y="29686"/>
                  </a:moveTo>
                  <a:lnTo>
                    <a:pt x="317798" y="29686"/>
                  </a:lnTo>
                  <a:lnTo>
                    <a:pt x="317798" y="0"/>
                  </a:lnTo>
                  <a:lnTo>
                    <a:pt x="392012" y="74215"/>
                  </a:lnTo>
                  <a:lnTo>
                    <a:pt x="317798" y="148429"/>
                  </a:lnTo>
                  <a:lnTo>
                    <a:pt x="317798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9685" rIns="44528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1" name="Freeform 10"/>
            <p:cNvSpPr/>
            <p:nvPr/>
          </p:nvSpPr>
          <p:spPr>
            <a:xfrm rot="18514286">
              <a:off x="6128594" y="3467895"/>
              <a:ext cx="392012" cy="148430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392012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12" y="29687"/>
                  </a:lnTo>
                  <a:lnTo>
                    <a:pt x="392012" y="118742"/>
                  </a:lnTo>
                  <a:close/>
                </a:path>
              </a:pathLst>
            </a:custGeom>
            <a:solidFill>
              <a:srgbClr val="B889D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9" tIns="29686" rIns="-1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23" name="Freeform 22"/>
            <p:cNvSpPr/>
            <p:nvPr/>
          </p:nvSpPr>
          <p:spPr>
            <a:xfrm rot="21600000">
              <a:off x="4478969" y="4097892"/>
              <a:ext cx="392012" cy="148430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392012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12" y="29687"/>
                  </a:lnTo>
                  <a:lnTo>
                    <a:pt x="392012" y="118742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9" tIns="29687" rIns="0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25" name="Freeform 24"/>
            <p:cNvSpPr/>
            <p:nvPr/>
          </p:nvSpPr>
          <p:spPr>
            <a:xfrm rot="24685714">
              <a:off x="2948446" y="3426646"/>
              <a:ext cx="392013" cy="148430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392012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12" y="29687"/>
                  </a:lnTo>
                  <a:lnTo>
                    <a:pt x="392012" y="118742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9" tIns="29686" rIns="0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27" name="Freeform 26"/>
            <p:cNvSpPr/>
            <p:nvPr/>
          </p:nvSpPr>
          <p:spPr>
            <a:xfrm rot="16971429">
              <a:off x="2490492" y="2151777"/>
              <a:ext cx="392012" cy="148429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0" y="29686"/>
                  </a:moveTo>
                  <a:lnTo>
                    <a:pt x="317798" y="29686"/>
                  </a:lnTo>
                  <a:lnTo>
                    <a:pt x="317798" y="0"/>
                  </a:lnTo>
                  <a:lnTo>
                    <a:pt x="392012" y="74215"/>
                  </a:lnTo>
                  <a:lnTo>
                    <a:pt x="317798" y="148429"/>
                  </a:lnTo>
                  <a:lnTo>
                    <a:pt x="317798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29685" rIns="44529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29" name="Freeform 28"/>
            <p:cNvSpPr/>
            <p:nvPr/>
          </p:nvSpPr>
          <p:spPr>
            <a:xfrm rot="20057143">
              <a:off x="3467864" y="1041916"/>
              <a:ext cx="392012" cy="148429"/>
            </a:xfrm>
            <a:custGeom>
              <a:avLst/>
              <a:gdLst>
                <a:gd name="connsiteX0" fmla="*/ 0 w 392012"/>
                <a:gd name="connsiteY0" fmla="*/ 29686 h 148429"/>
                <a:gd name="connsiteX1" fmla="*/ 317798 w 392012"/>
                <a:gd name="connsiteY1" fmla="*/ 29686 h 148429"/>
                <a:gd name="connsiteX2" fmla="*/ 317798 w 392012"/>
                <a:gd name="connsiteY2" fmla="*/ 0 h 148429"/>
                <a:gd name="connsiteX3" fmla="*/ 392012 w 392012"/>
                <a:gd name="connsiteY3" fmla="*/ 74215 h 148429"/>
                <a:gd name="connsiteX4" fmla="*/ 317798 w 392012"/>
                <a:gd name="connsiteY4" fmla="*/ 148429 h 148429"/>
                <a:gd name="connsiteX5" fmla="*/ 317798 w 392012"/>
                <a:gd name="connsiteY5" fmla="*/ 118743 h 148429"/>
                <a:gd name="connsiteX6" fmla="*/ 0 w 392012"/>
                <a:gd name="connsiteY6" fmla="*/ 118743 h 148429"/>
                <a:gd name="connsiteX7" fmla="*/ 0 w 392012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2" h="148429">
                  <a:moveTo>
                    <a:pt x="0" y="29686"/>
                  </a:moveTo>
                  <a:lnTo>
                    <a:pt x="317798" y="29686"/>
                  </a:lnTo>
                  <a:lnTo>
                    <a:pt x="317798" y="0"/>
                  </a:lnTo>
                  <a:lnTo>
                    <a:pt x="392012" y="74215"/>
                  </a:lnTo>
                  <a:lnTo>
                    <a:pt x="317798" y="148429"/>
                  </a:lnTo>
                  <a:lnTo>
                    <a:pt x="317798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29685" rIns="44529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41" y="285750"/>
            <a:ext cx="1329268" cy="10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1550"/>
            <a:ext cx="1295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457450"/>
            <a:ext cx="1292225" cy="9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1295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59982"/>
            <a:ext cx="1292225" cy="9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71550"/>
            <a:ext cx="1292225" cy="9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6150" y="2033141"/>
            <a:ext cx="217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Yovell</a:t>
            </a:r>
            <a:endParaRPr lang="en-US" sz="3600" dirty="0">
              <a:solidFill>
                <a:schemeClr val="accent2"/>
              </a:solidFill>
            </a:endParaRP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(Jubilee)</a:t>
            </a:r>
          </a:p>
        </p:txBody>
      </p:sp>
      <p:sp>
        <p:nvSpPr>
          <p:cNvPr id="4" name="Rounded Rectangular Callout 20">
            <a:extLst>
              <a:ext uri="{FF2B5EF4-FFF2-40B4-BE49-F238E27FC236}">
                <a16:creationId xmlns="" xmlns:a16="http://schemas.microsoft.com/office/drawing/2014/main" id="{E4BD41B4-7E5A-4A3E-A8B8-693252A38808}"/>
              </a:ext>
            </a:extLst>
          </p:cNvPr>
          <p:cNvSpPr/>
          <p:nvPr/>
        </p:nvSpPr>
        <p:spPr>
          <a:xfrm>
            <a:off x="696059" y="157665"/>
            <a:ext cx="2746009" cy="756736"/>
          </a:xfrm>
          <a:prstGeom prst="wedgeRoundRectCallout">
            <a:avLst>
              <a:gd name="adj1" fmla="val 85181"/>
              <a:gd name="adj2" fmla="val -19863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/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Year of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 Cycle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New Beginning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33" y="2544966"/>
            <a:ext cx="1292225" cy="96916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238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853951" y="2220441"/>
            <a:ext cx="1195356" cy="870023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/>
              <a:t>Passover DUB </a:t>
            </a:r>
            <a:r>
              <a:rPr lang="en-US" sz="1900" dirty="0" err="1" smtClean="0"/>
              <a:t>Firstfruits</a:t>
            </a:r>
            <a:endParaRPr lang="en-US" sz="1900" kern="1200" dirty="0"/>
          </a:p>
        </p:txBody>
      </p:sp>
      <p:sp>
        <p:nvSpPr>
          <p:cNvPr id="9" name="Freeform 8"/>
          <p:cNvSpPr/>
          <p:nvPr/>
        </p:nvSpPr>
        <p:spPr>
          <a:xfrm rot="19760632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84201" y="1149697"/>
                </a:moveTo>
                <a:arcTo wR="1803430" hR="1803430" stAng="20324794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0" name="Freeform 9"/>
          <p:cNvSpPr/>
          <p:nvPr/>
        </p:nvSpPr>
        <p:spPr>
          <a:xfrm>
            <a:off x="5070166" y="3943350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Shavuot</a:t>
            </a:r>
          </a:p>
        </p:txBody>
      </p:sp>
      <p:sp>
        <p:nvSpPr>
          <p:cNvPr id="11" name="Freeform 10"/>
          <p:cNvSpPr/>
          <p:nvPr/>
        </p:nvSpPr>
        <p:spPr>
          <a:xfrm rot="21167084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00566" y="2640994"/>
                </a:moveTo>
                <a:arcTo wR="1803430" hR="1803430" stAng="1660395" swAng="890868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2" name="Freeform 11"/>
          <p:cNvSpPr/>
          <p:nvPr/>
        </p:nvSpPr>
        <p:spPr>
          <a:xfrm>
            <a:off x="3048000" y="3943350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Yom Teruah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49445" y="2696143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Yom Kippur</a:t>
            </a:r>
          </a:p>
        </p:txBody>
      </p:sp>
      <p:sp>
        <p:nvSpPr>
          <p:cNvPr id="15" name="Freeform 14"/>
          <p:cNvSpPr/>
          <p:nvPr/>
        </p:nvSpPr>
        <p:spPr>
          <a:xfrm rot="162353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4249" y="3022298"/>
                </a:moveTo>
                <a:arcTo wR="1803430" hR="1803430" stAng="8248737" swAng="890868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6" name="Freeform 15"/>
          <p:cNvSpPr/>
          <p:nvPr/>
        </p:nvSpPr>
        <p:spPr>
          <a:xfrm>
            <a:off x="3154679" y="1123950"/>
            <a:ext cx="1097280" cy="914400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/>
              <a:t>Sukkot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/>
              <a:t>(7 Days)</a:t>
            </a:r>
            <a:endParaRPr lang="en-US" sz="2000" kern="1200" dirty="0"/>
          </a:p>
        </p:txBody>
      </p:sp>
      <p:sp>
        <p:nvSpPr>
          <p:cNvPr id="17" name="Freeform 16"/>
          <p:cNvSpPr/>
          <p:nvPr/>
        </p:nvSpPr>
        <p:spPr>
          <a:xfrm rot="15643177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2" y="1717211"/>
                </a:moveTo>
                <a:arcTo wR="1803430" hR="1803430" stAng="10964415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8" name="Freeform 17"/>
          <p:cNvSpPr/>
          <p:nvPr/>
        </p:nvSpPr>
        <p:spPr>
          <a:xfrm>
            <a:off x="4251959" y="597030"/>
            <a:ext cx="1097280" cy="904980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spAutoFit/>
          </a:bodyPr>
          <a:lstStyle/>
          <a:p>
            <a:pPr lvl="0" algn="ctr" defTabSz="889000">
              <a:lnSpc>
                <a:spcPts val="16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kern="1200" dirty="0" err="1"/>
              <a:t>Shemini</a:t>
            </a:r>
            <a:r>
              <a:rPr lang="en-US" sz="2000" kern="1200" dirty="0"/>
              <a:t> </a:t>
            </a:r>
            <a:r>
              <a:rPr lang="en-US" sz="2000" kern="1200" dirty="0" err="1" smtClean="0"/>
              <a:t>Atzoret</a:t>
            </a:r>
            <a:endParaRPr lang="en-US" sz="2000" kern="1200" dirty="0" smtClean="0"/>
          </a:p>
          <a:p>
            <a:pPr lvl="0" algn="ctr" defTabSz="889000">
              <a:lnSpc>
                <a:spcPts val="2200"/>
              </a:lnSpc>
              <a:spcAft>
                <a:spcPts val="0"/>
              </a:spcAft>
            </a:pPr>
            <a:r>
              <a:rPr lang="en-US" sz="2000" dirty="0" smtClean="0"/>
              <a:t>(8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day)</a:t>
            </a:r>
            <a:endParaRPr lang="en-US" sz="20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91960" y="2336393"/>
            <a:ext cx="201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Festival Cycle</a:t>
            </a:r>
          </a:p>
        </p:txBody>
      </p:sp>
      <p:sp>
        <p:nvSpPr>
          <p:cNvPr id="5" name="Rounded Rectangular Callout 20">
            <a:extLst>
              <a:ext uri="{FF2B5EF4-FFF2-40B4-BE49-F238E27FC236}">
                <a16:creationId xmlns="" xmlns:a16="http://schemas.microsoft.com/office/drawing/2014/main" id="{78E5A77E-7E54-4883-B6DB-B13118884B8B}"/>
              </a:ext>
            </a:extLst>
          </p:cNvPr>
          <p:cNvSpPr/>
          <p:nvPr/>
        </p:nvSpPr>
        <p:spPr>
          <a:xfrm>
            <a:off x="858520" y="122691"/>
            <a:ext cx="2191143" cy="756736"/>
          </a:xfrm>
          <a:prstGeom prst="wedgeRoundRectCallout">
            <a:avLst>
              <a:gd name="adj1" fmla="val 98743"/>
              <a:gd name="adj2" fmla="val 74153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Last Day of 7000 year cycle ends here</a:t>
            </a:r>
          </a:p>
        </p:txBody>
      </p:sp>
      <p:sp>
        <p:nvSpPr>
          <p:cNvPr id="21" name="Freeform 20"/>
          <p:cNvSpPr/>
          <p:nvPr/>
        </p:nvSpPr>
        <p:spPr>
          <a:xfrm rot="204141">
            <a:off x="2997169" y="10100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2" y="1717211"/>
                </a:moveTo>
                <a:arcTo wR="1803430" hR="1803430" stAng="10964415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17576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085241" y="488739"/>
            <a:ext cx="1676400" cy="571500"/>
          </a:xfrm>
          <a:prstGeom prst="wedgeRoundRectCallout">
            <a:avLst>
              <a:gd name="adj1" fmla="val 136819"/>
              <a:gd name="adj2" fmla="val 21708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New Beginning</a:t>
            </a:r>
          </a:p>
        </p:txBody>
      </p:sp>
      <p:sp>
        <p:nvSpPr>
          <p:cNvPr id="6" name="Freeform 5"/>
          <p:cNvSpPr/>
          <p:nvPr/>
        </p:nvSpPr>
        <p:spPr>
          <a:xfrm rot="19760632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84201" y="1149697"/>
                </a:moveTo>
                <a:arcTo wR="1803430" hR="1803430" stAng="20324794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7" name="Freeform 6"/>
          <p:cNvSpPr/>
          <p:nvPr/>
        </p:nvSpPr>
        <p:spPr>
          <a:xfrm>
            <a:off x="5070166" y="3943350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Shavuot</a:t>
            </a:r>
          </a:p>
        </p:txBody>
      </p:sp>
      <p:sp>
        <p:nvSpPr>
          <p:cNvPr id="8" name="Freeform 7"/>
          <p:cNvSpPr/>
          <p:nvPr/>
        </p:nvSpPr>
        <p:spPr>
          <a:xfrm rot="21167084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00566" y="2640994"/>
                </a:moveTo>
                <a:arcTo wR="1803430" hR="1803430" stAng="1660395" swAng="890868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9" name="Freeform 8"/>
          <p:cNvSpPr/>
          <p:nvPr/>
        </p:nvSpPr>
        <p:spPr>
          <a:xfrm>
            <a:off x="3048000" y="3943350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Yom Teruah</a:t>
            </a:r>
          </a:p>
        </p:txBody>
      </p:sp>
      <p:sp>
        <p:nvSpPr>
          <p:cNvPr id="10" name="Freeform 9"/>
          <p:cNvSpPr/>
          <p:nvPr/>
        </p:nvSpPr>
        <p:spPr>
          <a:xfrm>
            <a:off x="2449445" y="2696143"/>
            <a:ext cx="1097280" cy="594357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/>
              <a:t>Yom Kippur</a:t>
            </a:r>
          </a:p>
        </p:txBody>
      </p:sp>
      <p:sp>
        <p:nvSpPr>
          <p:cNvPr id="11" name="Freeform 10"/>
          <p:cNvSpPr/>
          <p:nvPr/>
        </p:nvSpPr>
        <p:spPr>
          <a:xfrm rot="162353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4249" y="3022298"/>
                </a:moveTo>
                <a:arcTo wR="1803430" hR="1803430" stAng="8248737" swAng="890868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2" name="Freeform 11"/>
          <p:cNvSpPr/>
          <p:nvPr/>
        </p:nvSpPr>
        <p:spPr>
          <a:xfrm>
            <a:off x="3154679" y="1123950"/>
            <a:ext cx="1097280" cy="914400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/>
              <a:t>Sukkot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/>
              <a:t>(7 Days)</a:t>
            </a:r>
            <a:endParaRPr lang="en-US" sz="2000" kern="1200" dirty="0"/>
          </a:p>
        </p:txBody>
      </p:sp>
      <p:sp>
        <p:nvSpPr>
          <p:cNvPr id="13" name="Freeform 12"/>
          <p:cNvSpPr/>
          <p:nvPr/>
        </p:nvSpPr>
        <p:spPr>
          <a:xfrm rot="15643177">
            <a:off x="2844769" y="8576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2" y="1717211"/>
                </a:moveTo>
                <a:arcTo wR="1803430" hR="1803430" stAng="10964415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5" name="TextBox 14"/>
          <p:cNvSpPr txBox="1"/>
          <p:nvPr/>
        </p:nvSpPr>
        <p:spPr>
          <a:xfrm>
            <a:off x="3791960" y="2336393"/>
            <a:ext cx="201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Festival Cycle</a:t>
            </a:r>
          </a:p>
        </p:txBody>
      </p:sp>
      <p:sp>
        <p:nvSpPr>
          <p:cNvPr id="17" name="Freeform 16"/>
          <p:cNvSpPr/>
          <p:nvPr/>
        </p:nvSpPr>
        <p:spPr>
          <a:xfrm rot="204141">
            <a:off x="2997169" y="1010017"/>
            <a:ext cx="3606860" cy="36068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2" y="1717211"/>
                </a:moveTo>
                <a:arcTo wR="1803430" hR="1803430" stAng="10964415" swAng="1110791"/>
              </a:path>
            </a:pathLst>
          </a:cu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sp>
      <p:sp>
        <p:nvSpPr>
          <p:cNvPr id="16" name="Freeform 15"/>
          <p:cNvSpPr/>
          <p:nvPr/>
        </p:nvSpPr>
        <p:spPr>
          <a:xfrm>
            <a:off x="5853951" y="2220441"/>
            <a:ext cx="1195356" cy="870023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noAutofit/>
          </a:bodyPr>
          <a:lstStyle/>
          <a:p>
            <a:pPr lvl="0" algn="ctr" defTabSz="889000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/>
              <a:t>Passover DUB </a:t>
            </a:r>
            <a:r>
              <a:rPr lang="en-US" sz="1900" dirty="0" err="1" smtClean="0"/>
              <a:t>Firstfruits</a:t>
            </a:r>
            <a:endParaRPr lang="en-US" sz="1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251959" y="597030"/>
            <a:ext cx="1097280" cy="904980"/>
          </a:xfrm>
          <a:custGeom>
            <a:avLst/>
            <a:gdLst>
              <a:gd name="connsiteX0" fmla="*/ 0 w 1097280"/>
              <a:gd name="connsiteY0" fmla="*/ 99061 h 594357"/>
              <a:gd name="connsiteX1" fmla="*/ 99061 w 1097280"/>
              <a:gd name="connsiteY1" fmla="*/ 0 h 594357"/>
              <a:gd name="connsiteX2" fmla="*/ 998219 w 1097280"/>
              <a:gd name="connsiteY2" fmla="*/ 0 h 594357"/>
              <a:gd name="connsiteX3" fmla="*/ 1097280 w 1097280"/>
              <a:gd name="connsiteY3" fmla="*/ 99061 h 594357"/>
              <a:gd name="connsiteX4" fmla="*/ 1097280 w 1097280"/>
              <a:gd name="connsiteY4" fmla="*/ 495296 h 594357"/>
              <a:gd name="connsiteX5" fmla="*/ 998219 w 1097280"/>
              <a:gd name="connsiteY5" fmla="*/ 594357 h 594357"/>
              <a:gd name="connsiteX6" fmla="*/ 99061 w 1097280"/>
              <a:gd name="connsiteY6" fmla="*/ 594357 h 594357"/>
              <a:gd name="connsiteX7" fmla="*/ 0 w 1097280"/>
              <a:gd name="connsiteY7" fmla="*/ 495296 h 594357"/>
              <a:gd name="connsiteX8" fmla="*/ 0 w 1097280"/>
              <a:gd name="connsiteY8" fmla="*/ 99061 h 59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0" h="594357">
                <a:moveTo>
                  <a:pt x="0" y="99061"/>
                </a:moveTo>
                <a:cubicBezTo>
                  <a:pt x="0" y="44351"/>
                  <a:pt x="44351" y="0"/>
                  <a:pt x="99061" y="0"/>
                </a:cubicBezTo>
                <a:lnTo>
                  <a:pt x="998219" y="0"/>
                </a:lnTo>
                <a:cubicBezTo>
                  <a:pt x="1052929" y="0"/>
                  <a:pt x="1097280" y="44351"/>
                  <a:pt x="1097280" y="99061"/>
                </a:cubicBezTo>
                <a:lnTo>
                  <a:pt x="1097280" y="495296"/>
                </a:lnTo>
                <a:cubicBezTo>
                  <a:pt x="1097280" y="550006"/>
                  <a:pt x="1052929" y="594357"/>
                  <a:pt x="998219" y="594357"/>
                </a:cubicBezTo>
                <a:lnTo>
                  <a:pt x="99061" y="594357"/>
                </a:lnTo>
                <a:cubicBezTo>
                  <a:pt x="44351" y="594357"/>
                  <a:pt x="0" y="550006"/>
                  <a:pt x="0" y="495296"/>
                </a:cubicBezTo>
                <a:lnTo>
                  <a:pt x="0" y="99061"/>
                </a:lnTo>
                <a:close/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14" tIns="105214" rIns="105214" bIns="105214" numCol="1" spcCol="1270" anchor="ctr" anchorCtr="0">
            <a:spAutoFit/>
          </a:bodyPr>
          <a:lstStyle/>
          <a:p>
            <a:pPr lvl="0" algn="ctr" defTabSz="889000">
              <a:lnSpc>
                <a:spcPts val="16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kern="1200" dirty="0" err="1"/>
              <a:t>Shemini</a:t>
            </a:r>
            <a:r>
              <a:rPr lang="en-US" sz="2000" kern="1200" dirty="0"/>
              <a:t> </a:t>
            </a:r>
            <a:r>
              <a:rPr lang="en-US" sz="2000" kern="1200" dirty="0" err="1" smtClean="0"/>
              <a:t>Atzoret</a:t>
            </a:r>
            <a:endParaRPr lang="en-US" sz="2000" kern="1200" dirty="0" smtClean="0"/>
          </a:p>
          <a:p>
            <a:pPr lvl="0" algn="ctr" defTabSz="889000">
              <a:lnSpc>
                <a:spcPts val="2200"/>
              </a:lnSpc>
              <a:spcAft>
                <a:spcPts val="0"/>
              </a:spcAft>
            </a:pPr>
            <a:r>
              <a:rPr lang="en-US" sz="2000" dirty="0" smtClean="0"/>
              <a:t>(8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day)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190665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114550"/>
            <a:ext cx="6324600" cy="0"/>
          </a:xfrm>
          <a:prstGeom prst="line">
            <a:avLst/>
          </a:prstGeom>
          <a:ln w="38100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20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295400" y="685800"/>
            <a:ext cx="5562600" cy="628650"/>
          </a:xfrm>
          <a:prstGeom prst="wedgeRoundRectCallout">
            <a:avLst>
              <a:gd name="adj1" fmla="val -20029"/>
              <a:gd name="adj2" fmla="val 452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Feast of Tabernacles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(Sukkot)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21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876550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"Speak to the children of Israel, saying: 'The fifteenth day of this seventh month </a:t>
            </a:r>
            <a:r>
              <a:rPr lang="en-US" sz="2400" i="1" dirty="0"/>
              <a:t>shall be </a:t>
            </a:r>
            <a:r>
              <a:rPr lang="en-US" sz="2400" dirty="0"/>
              <a:t>the Feast of Tabernacles </a:t>
            </a:r>
            <a:r>
              <a:rPr lang="en-US" sz="2400" i="1" dirty="0"/>
              <a:t>for </a:t>
            </a:r>
            <a:r>
              <a:rPr lang="en-US" sz="2400" b="1" dirty="0"/>
              <a:t>seven days </a:t>
            </a:r>
            <a:r>
              <a:rPr lang="en-US" sz="2400" dirty="0"/>
              <a:t>to the LORD.</a:t>
            </a:r>
          </a:p>
          <a:p>
            <a:pPr algn="r"/>
            <a:r>
              <a:rPr lang="en-US" sz="2000" baseline="30000" dirty="0"/>
              <a:t>NKJ </a:t>
            </a:r>
            <a:r>
              <a:rPr lang="en-US" sz="2000" b="1" dirty="0"/>
              <a:t>Leviticus 23:34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1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114550"/>
            <a:ext cx="6324600" cy="0"/>
          </a:xfrm>
          <a:prstGeom prst="line">
            <a:avLst/>
          </a:prstGeom>
          <a:ln w="38100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20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295400" y="685800"/>
            <a:ext cx="5562600" cy="628650"/>
          </a:xfrm>
          <a:prstGeom prst="wedgeRoundRectCallout">
            <a:avLst>
              <a:gd name="adj1" fmla="val -20029"/>
              <a:gd name="adj2" fmla="val 452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Feast of Tabernacles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(Sukkot)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21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876550"/>
            <a:ext cx="685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'You shall dwell in booths for </a:t>
            </a:r>
            <a:r>
              <a:rPr lang="en-US" sz="2400" dirty="0">
                <a:solidFill>
                  <a:srgbClr val="FFC000"/>
                </a:solidFill>
              </a:rPr>
              <a:t>seven days</a:t>
            </a:r>
            <a:r>
              <a:rPr lang="en-US" sz="2400" dirty="0"/>
              <a:t>. All who are native Israelites shall dwell in booths …’</a:t>
            </a:r>
          </a:p>
          <a:p>
            <a:pPr algn="r"/>
            <a:r>
              <a:rPr lang="en-US" sz="2000" baseline="30000" dirty="0"/>
              <a:t>NKJ </a:t>
            </a:r>
            <a:r>
              <a:rPr lang="en-US" sz="2000" b="1" dirty="0"/>
              <a:t>Leviticus 23:42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2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114550"/>
            <a:ext cx="7239000" cy="0"/>
          </a:xfrm>
          <a:prstGeom prst="line">
            <a:avLst/>
          </a:prstGeom>
          <a:ln w="38100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1543050"/>
            <a:ext cx="83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22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295400" y="685800"/>
            <a:ext cx="5562600" cy="628650"/>
          </a:xfrm>
          <a:prstGeom prst="wedgeRoundRectCallout">
            <a:avLst>
              <a:gd name="adj1" fmla="val -20029"/>
              <a:gd name="adj2" fmla="val 452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Feast of Tabernacles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(Sukkot)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 rot="10800000">
            <a:off x="5486400" y="2400300"/>
            <a:ext cx="2819400" cy="781050"/>
          </a:xfrm>
          <a:prstGeom prst="wedgeRoundRectCallout">
            <a:avLst>
              <a:gd name="adj1" fmla="val -28401"/>
              <a:gd name="adj2" fmla="val 80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2600" y="2426791"/>
            <a:ext cx="266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Shemini </a:t>
            </a:r>
            <a:r>
              <a:rPr lang="en-US" altLang="en-US" sz="24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Atzaret</a:t>
            </a:r>
            <a:endParaRPr lang="en-US" altLang="en-US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 New Beginning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21</a:t>
            </a:r>
          </a:p>
        </p:txBody>
      </p:sp>
    </p:spTree>
    <p:extLst>
      <p:ext uri="{BB962C8B-B14F-4D97-AF65-F5344CB8AC3E}">
        <p14:creationId xmlns:p14="http://schemas.microsoft.com/office/powerpoint/2010/main" val="19992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Some Jewish Traditions observed or used by Yeshua: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traditional readings in the synagogue (Luke 4:16-20; Acts </a:t>
            </a:r>
            <a:r>
              <a:rPr lang="en-US" sz="2400" dirty="0" smtClean="0"/>
              <a:t>13:14-15; 15:21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traditional rabbi-disciple system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baptisms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Hanukkah </a:t>
            </a:r>
            <a:r>
              <a:rPr lang="en-US" sz="2400" dirty="0"/>
              <a:t>(John 10:22)</a:t>
            </a:r>
          </a:p>
          <a:p>
            <a:endParaRPr lang="en-US" sz="20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1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68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On the last day, that great </a:t>
            </a:r>
            <a:r>
              <a:rPr lang="en-US" sz="2800" i="1" dirty="0">
                <a:solidFill>
                  <a:srgbClr val="FFC000"/>
                </a:solidFill>
              </a:rPr>
              <a:t>day </a:t>
            </a:r>
            <a:r>
              <a:rPr lang="en-US" sz="2800" dirty="0">
                <a:solidFill>
                  <a:srgbClr val="FFC000"/>
                </a:solidFill>
              </a:rPr>
              <a:t>of the feast, Jesus stood and cried out, saying, </a:t>
            </a:r>
            <a:r>
              <a:rPr lang="en-US" sz="2800" dirty="0"/>
              <a:t>"If anyone thirsts, let him come to Me and drink.  </a:t>
            </a:r>
            <a:r>
              <a:rPr lang="en-US" sz="2800" baseline="30000" dirty="0"/>
              <a:t>38</a:t>
            </a:r>
            <a:r>
              <a:rPr lang="en-US" sz="2800" dirty="0"/>
              <a:t> "He who believes in Me, as the Scripture has said, out of his heart will flow rivers of living water.“ </a:t>
            </a:r>
          </a:p>
          <a:p>
            <a:pPr marL="0" indent="0" algn="r">
              <a:buNone/>
            </a:pPr>
            <a:r>
              <a:rPr lang="en-US" sz="2400" baseline="30000" dirty="0"/>
              <a:t>NKJ</a:t>
            </a:r>
            <a:r>
              <a:rPr lang="en-US" sz="2400" dirty="0"/>
              <a:t> </a:t>
            </a:r>
            <a:r>
              <a:rPr lang="en-US" sz="2400" b="1" dirty="0"/>
              <a:t>John 7:37-38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38624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8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58" y="628650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A:\BibleStudy\WaterPouringCeremony\Pics\Water Libation.tif"/>
          <p:cNvPicPr>
            <a:picLocks noChangeAspect="1" noChangeArrowheads="1"/>
          </p:cNvPicPr>
          <p:nvPr/>
        </p:nvPicPr>
        <p:blipFill>
          <a:blip r:embed="rId4" cstate="print"/>
          <a:srcRect b="52727"/>
          <a:stretch>
            <a:fillRect/>
          </a:stretch>
        </p:blipFill>
        <p:spPr bwMode="auto">
          <a:xfrm>
            <a:off x="3870960" y="654368"/>
            <a:ext cx="4892873" cy="253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63232" y="3314700"/>
            <a:ext cx="48006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+mn-lt"/>
                <a:ea typeface="Tahoma" pitchFamily="34" charset="0"/>
                <a:cs typeface="Tahoma" pitchFamily="34" charset="0"/>
              </a:rPr>
              <a:t>Beit</a:t>
            </a:r>
            <a:r>
              <a:rPr lang="en-US" sz="40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+mn-lt"/>
                <a:ea typeface="Tahoma" pitchFamily="34" charset="0"/>
                <a:cs typeface="Tahoma" pitchFamily="34" charset="0"/>
              </a:rPr>
              <a:t>haShoeva</a:t>
            </a:r>
            <a:endParaRPr lang="en-US" sz="4000" dirty="0">
              <a:latin typeface="+mn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House of the Water Drawing</a:t>
            </a:r>
          </a:p>
        </p:txBody>
      </p:sp>
    </p:spTree>
    <p:extLst>
      <p:ext uri="{BB962C8B-B14F-4D97-AF65-F5344CB8AC3E}">
        <p14:creationId xmlns:p14="http://schemas.microsoft.com/office/powerpoint/2010/main" val="21621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76350"/>
            <a:ext cx="5562600" cy="106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aseline="30000" dirty="0"/>
              <a:t>NKJ </a:t>
            </a:r>
            <a:r>
              <a:rPr lang="en-US" sz="2300" b="1" dirty="0"/>
              <a:t>Isaiah 55:1</a:t>
            </a:r>
            <a:r>
              <a:rPr lang="en-US" sz="2300" dirty="0"/>
              <a:t> "Ho! Everyone who thirsts, </a:t>
            </a:r>
            <a:r>
              <a:rPr lang="en-US" sz="2300" dirty="0">
                <a:solidFill>
                  <a:srgbClr val="FFC000"/>
                </a:solidFill>
              </a:rPr>
              <a:t>Come to the waters</a:t>
            </a:r>
            <a:r>
              <a:rPr lang="en-US" sz="2300" dirty="0"/>
              <a:t> …</a:t>
            </a: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6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94359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0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14350"/>
            <a:ext cx="5562600" cy="268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/>
              <a:t>Isaiah 43:19-20 </a:t>
            </a:r>
            <a:r>
              <a:rPr lang="en-US" sz="2300" dirty="0"/>
              <a:t>Behold, I will do a new thing, Now it shall spring forth; Shall you not know it? I will even make a road in the wilderness </a:t>
            </a:r>
            <a:r>
              <a:rPr lang="en-US" sz="2300" i="1" dirty="0"/>
              <a:t>And </a:t>
            </a:r>
            <a:r>
              <a:rPr lang="en-US" sz="2300" dirty="0"/>
              <a:t>rivers in the desert.  </a:t>
            </a:r>
            <a:r>
              <a:rPr lang="en-US" sz="2300" baseline="30000" dirty="0"/>
              <a:t>20</a:t>
            </a:r>
            <a:r>
              <a:rPr lang="en-US" sz="2300" dirty="0"/>
              <a:t> The beast of the field will honor Me, The jackals and the ostriches, Because </a:t>
            </a:r>
            <a:r>
              <a:rPr lang="en-US" sz="2300" dirty="0">
                <a:solidFill>
                  <a:srgbClr val="FFC000"/>
                </a:solidFill>
              </a:rPr>
              <a:t>I give waters in the wilderness </a:t>
            </a:r>
            <a:r>
              <a:rPr lang="en-US" sz="2300" i="1" dirty="0">
                <a:solidFill>
                  <a:srgbClr val="FFC000"/>
                </a:solidFill>
              </a:rPr>
              <a:t>And </a:t>
            </a:r>
            <a:r>
              <a:rPr lang="en-US" sz="2300" dirty="0">
                <a:solidFill>
                  <a:srgbClr val="FFC000"/>
                </a:solidFill>
              </a:rPr>
              <a:t>rivers in the desert, To give drink to My people, My chosen. </a:t>
            </a: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6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94359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5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971550"/>
            <a:ext cx="5562600" cy="26860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Isaiah 12:2-3 </a:t>
            </a:r>
            <a:r>
              <a:rPr lang="en-US" sz="2400" dirty="0"/>
              <a:t>  Behold, God </a:t>
            </a:r>
            <a:r>
              <a:rPr lang="en-US" sz="2400" i="1" dirty="0"/>
              <a:t>is </a:t>
            </a:r>
            <a:r>
              <a:rPr lang="en-US" sz="2400" dirty="0"/>
              <a:t>my salvation, I will trust and not be afraid; 'For YAH, the LORD, </a:t>
            </a:r>
            <a:r>
              <a:rPr lang="en-US" sz="2400" i="1" dirty="0"/>
              <a:t>is </a:t>
            </a:r>
            <a:r>
              <a:rPr lang="en-US" sz="2400" dirty="0"/>
              <a:t>my strength and song; He also has become my salvation.' "  </a:t>
            </a:r>
            <a:r>
              <a:rPr lang="en-US" sz="2400" baseline="30000" dirty="0"/>
              <a:t>3</a:t>
            </a:r>
            <a:r>
              <a:rPr lang="en-US" sz="2400" dirty="0"/>
              <a:t> Therefore </a:t>
            </a:r>
            <a:r>
              <a:rPr lang="en-US" sz="2400" dirty="0">
                <a:solidFill>
                  <a:srgbClr val="FFC000"/>
                </a:solidFill>
              </a:rPr>
              <a:t>with joy you will draw water From the wells of salvation. </a:t>
            </a:r>
            <a:endParaRPr lang="en-US" sz="23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6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94359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5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238"/>
            <a:ext cx="5562600" cy="26860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Joel 2:28   </a:t>
            </a:r>
            <a:r>
              <a:rPr lang="en-US" sz="2400" dirty="0"/>
              <a:t>" And it shall come to pass </a:t>
            </a:r>
            <a:r>
              <a:rPr lang="en-US" sz="2400" dirty="0">
                <a:solidFill>
                  <a:srgbClr val="FFC000"/>
                </a:solidFill>
              </a:rPr>
              <a:t>afterward</a:t>
            </a:r>
            <a:r>
              <a:rPr lang="en-US" sz="2400" dirty="0"/>
              <a:t> that I will </a:t>
            </a:r>
            <a:r>
              <a:rPr lang="en-US" sz="2400" dirty="0">
                <a:solidFill>
                  <a:srgbClr val="FFC000"/>
                </a:solidFill>
              </a:rPr>
              <a:t>pour out My Spirit on all flesh</a:t>
            </a:r>
            <a:r>
              <a:rPr lang="en-US" sz="2400" dirty="0"/>
              <a:t>; </a:t>
            </a:r>
            <a:endParaRPr lang="en-US" sz="23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6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94359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3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238"/>
            <a:ext cx="5562600" cy="26860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Joel 2:28   </a:t>
            </a:r>
            <a:r>
              <a:rPr lang="en-US" sz="2400" dirty="0"/>
              <a:t>" And it shall come to pass </a:t>
            </a:r>
            <a:r>
              <a:rPr lang="en-US" sz="2400" dirty="0">
                <a:solidFill>
                  <a:srgbClr val="FFC000"/>
                </a:solidFill>
              </a:rPr>
              <a:t>afterward</a:t>
            </a:r>
            <a:r>
              <a:rPr lang="en-US" sz="2400" dirty="0"/>
              <a:t> that I will </a:t>
            </a:r>
            <a:r>
              <a:rPr lang="en-US" sz="2400" dirty="0">
                <a:solidFill>
                  <a:srgbClr val="FFC000"/>
                </a:solidFill>
              </a:rPr>
              <a:t>pour out My Spirit on all flesh</a:t>
            </a:r>
            <a:r>
              <a:rPr lang="en-US" sz="2400" dirty="0"/>
              <a:t>; </a:t>
            </a:r>
            <a:endParaRPr lang="en-US" sz="23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pic>
        <p:nvPicPr>
          <p:cNvPr id="6" name="Picture 3" descr="A:\BibleStudy\WaterPouringCeremony\Pics\Drawing Wa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3360" y="594359"/>
            <a:ext cx="3202593" cy="361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5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804A1C4A-5F7F-4F67-9A4E-7141F862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="" xmlns:a16="http://schemas.microsoft.com/office/drawing/2014/main" id="{297F7F17-F8E1-4299-B734-AEEA51B8D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00" y="-22860"/>
            <a:ext cx="9398300" cy="5162939"/>
          </a:xfrm>
        </p:spPr>
      </p:pic>
    </p:spTree>
    <p:extLst>
      <p:ext uri="{BB962C8B-B14F-4D97-AF65-F5344CB8AC3E}">
        <p14:creationId xmlns:p14="http://schemas.microsoft.com/office/powerpoint/2010/main" val="40500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ibleStudy\Pictures\Water Pouring\battle-of-jericho-1597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0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1124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bleStudy\Pictures\Water Pouring\CirclingA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335757"/>
            <a:ext cx="126492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36383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114550"/>
            <a:ext cx="7239000" cy="0"/>
          </a:xfrm>
          <a:prstGeom prst="line">
            <a:avLst/>
          </a:prstGeom>
          <a:ln w="38100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543050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1543050"/>
            <a:ext cx="83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Tishri 22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295400" y="685800"/>
            <a:ext cx="5562600" cy="628650"/>
          </a:xfrm>
          <a:prstGeom prst="wedgeRoundRectCallout">
            <a:avLst>
              <a:gd name="adj1" fmla="val -20559"/>
              <a:gd name="adj2" fmla="val 7340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Feast of Tabernacles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00" y="2576037"/>
            <a:ext cx="525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800" dirty="0" err="1">
                <a:latin typeface="Freestyle Script" pitchFamily="66" charset="0"/>
              </a:rPr>
              <a:t>Hoshanna</a:t>
            </a:r>
            <a:r>
              <a:rPr lang="en-US" altLang="en-US" sz="8800" dirty="0">
                <a:latin typeface="Freestyle Script" pitchFamily="66" charset="0"/>
              </a:rPr>
              <a:t> </a:t>
            </a:r>
            <a:r>
              <a:rPr lang="en-US" altLang="en-US" sz="8800" dirty="0" err="1">
                <a:latin typeface="Freestyle Script" pitchFamily="66" charset="0"/>
              </a:rPr>
              <a:t>Rabbah</a:t>
            </a:r>
            <a:endParaRPr lang="en-US" altLang="en-US" sz="8800" dirty="0">
              <a:latin typeface="Freestyle Script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31923" y="3673962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i="1" dirty="0"/>
              <a:t>the Great Salvation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695950" y="1085851"/>
            <a:ext cx="2324100" cy="1650206"/>
          </a:xfrm>
          <a:prstGeom prst="irregularSeal1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Tishri 21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Plan:</a:t>
            </a:r>
          </a:p>
          <a:p>
            <a:r>
              <a:rPr lang="en-US" dirty="0"/>
              <a:t>Show the importance of </a:t>
            </a:r>
            <a:r>
              <a:rPr lang="en-US" dirty="0">
                <a:solidFill>
                  <a:srgbClr val="FFC000"/>
                </a:solidFill>
              </a:rPr>
              <a:t>Cycles </a:t>
            </a:r>
            <a:r>
              <a:rPr lang="en-US" dirty="0"/>
              <a:t>in the Scripture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Timing</a:t>
            </a:r>
            <a:r>
              <a:rPr lang="en-US" dirty="0"/>
              <a:t> of the Feast of Tabernacles</a:t>
            </a:r>
          </a:p>
          <a:p>
            <a:r>
              <a:rPr lang="en-US" dirty="0"/>
              <a:t>Yeshua and </a:t>
            </a:r>
            <a:r>
              <a:rPr lang="en-US" dirty="0">
                <a:solidFill>
                  <a:srgbClr val="FFC000"/>
                </a:solidFill>
              </a:rPr>
              <a:t>Jewish Tradition</a:t>
            </a:r>
          </a:p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  <a:r>
              <a:rPr lang="en-US" dirty="0">
                <a:solidFill>
                  <a:srgbClr val="FFC000"/>
                </a:solidFill>
              </a:rPr>
              <a:t>Water Pouring Ceremony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3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268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aseline="30000" dirty="0"/>
              <a:t>ESV </a:t>
            </a:r>
            <a:r>
              <a:rPr lang="en-US" sz="2300" b="1" dirty="0"/>
              <a:t>Psalm 118:25-29 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FFC000"/>
                </a:solidFill>
              </a:rPr>
              <a:t>Save us, we pray</a:t>
            </a:r>
            <a:r>
              <a:rPr lang="en-US" sz="2300" dirty="0"/>
              <a:t>, O LORD! O LORD, we pray, give us success!  </a:t>
            </a:r>
            <a:r>
              <a:rPr lang="en-US" sz="2300" baseline="30000" dirty="0"/>
              <a:t>26</a:t>
            </a:r>
            <a:r>
              <a:rPr lang="en-US" sz="2300" dirty="0"/>
              <a:t> Blessed is he who comes in the name of the LORD! We bless you from the house of the LORD.  </a:t>
            </a:r>
            <a:r>
              <a:rPr lang="en-US" sz="2300" baseline="30000" dirty="0"/>
              <a:t>27</a:t>
            </a:r>
            <a:r>
              <a:rPr lang="en-US" sz="2300" dirty="0"/>
              <a:t> The LORD is God, and he has made his light to shine upon us. Bind the festal sacrifice with cords, up to the horns of the altar!  </a:t>
            </a:r>
            <a:r>
              <a:rPr lang="en-US" sz="2300" baseline="30000" dirty="0"/>
              <a:t>28</a:t>
            </a:r>
            <a:r>
              <a:rPr lang="en-US" sz="2300" dirty="0"/>
              <a:t> You are my God, and I will give thanks to you; you are my God; I will extol you.  </a:t>
            </a:r>
            <a:r>
              <a:rPr lang="en-US" sz="2300" baseline="30000" dirty="0"/>
              <a:t>29</a:t>
            </a:r>
            <a:r>
              <a:rPr lang="en-US" sz="2300" dirty="0"/>
              <a:t> Oh give thanks to the LORD, for he is good; for his steadfast love endures forever!</a:t>
            </a: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37" y="3600451"/>
            <a:ext cx="4470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“</a:t>
            </a:r>
            <a:r>
              <a:rPr lang="en-US" sz="2800" i="1" dirty="0" err="1">
                <a:solidFill>
                  <a:srgbClr val="FFC000"/>
                </a:solidFill>
              </a:rPr>
              <a:t>hosheana-ana</a:t>
            </a:r>
            <a:r>
              <a:rPr lang="en-US" sz="2800" dirty="0">
                <a:solidFill>
                  <a:srgbClr val="FFC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save us now, we pray we pray</a:t>
            </a:r>
          </a:p>
        </p:txBody>
      </p:sp>
    </p:spTree>
    <p:extLst>
      <p:ext uri="{BB962C8B-B14F-4D97-AF65-F5344CB8AC3E}">
        <p14:creationId xmlns:p14="http://schemas.microsoft.com/office/powerpoint/2010/main" val="14476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268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Save us, we pray, O LORD! O LORD, we pray, give us success!  </a:t>
            </a:r>
            <a:r>
              <a:rPr lang="en-US" sz="23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26</a:t>
            </a: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300" dirty="0">
                <a:solidFill>
                  <a:srgbClr val="FFC000"/>
                </a:solidFill>
              </a:rPr>
              <a:t>Blessed is he who comes in the name of the LORD!</a:t>
            </a:r>
            <a:r>
              <a:rPr lang="en-US" sz="2300" dirty="0"/>
              <a:t>  </a:t>
            </a: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We bless you from the house of the LORD.  </a:t>
            </a:r>
            <a:r>
              <a:rPr lang="en-US" sz="23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27</a:t>
            </a: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The LORD is God, and he has made his light to shine upon us. Bind the festal sacrifice with cords, up to the horns of the altar!  </a:t>
            </a:r>
            <a:r>
              <a:rPr lang="en-US" sz="23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28</a:t>
            </a: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You are my God, and I will give thanks to you; you are my God; I will extol you.  </a:t>
            </a:r>
            <a:r>
              <a:rPr lang="en-US" sz="23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29</a:t>
            </a: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Oh give thanks to the LORD, for he is good; for his steadfast love endures forever!</a:t>
            </a:r>
          </a:p>
          <a:p>
            <a:pPr marL="0" indent="0" algn="r">
              <a:buNone/>
            </a:pPr>
            <a:r>
              <a:rPr lang="en-US" sz="2200" baseline="30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ESV </a:t>
            </a:r>
            <a:r>
              <a:rPr lang="en-US" sz="2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Psalm 118:25-29</a:t>
            </a:r>
            <a:endParaRPr lang="en-US" sz="2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29804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Now when they drew near Jerusalem, to </a:t>
            </a:r>
            <a:r>
              <a:rPr lang="en-US" sz="2300" dirty="0" err="1"/>
              <a:t>Bethphage</a:t>
            </a:r>
            <a:r>
              <a:rPr lang="en-US" sz="2300" dirty="0"/>
              <a:t> and Bethany, at the Mount of Olives, He sent two of His disciples …  </a:t>
            </a:r>
            <a:r>
              <a:rPr lang="en-US" sz="2300" baseline="30000" dirty="0"/>
              <a:t>7</a:t>
            </a:r>
            <a:r>
              <a:rPr lang="en-US" sz="2300" dirty="0"/>
              <a:t> Then they brought the colt to Jesus and threw their clothes on it, and He sat on it.  </a:t>
            </a:r>
            <a:r>
              <a:rPr lang="en-US" sz="2300" baseline="30000" dirty="0"/>
              <a:t>8</a:t>
            </a:r>
            <a:r>
              <a:rPr lang="en-US" sz="2300" dirty="0"/>
              <a:t> And many spread their clothes on the road, and others cut down leafy branches from the trees and spread </a:t>
            </a:r>
            <a:r>
              <a:rPr lang="en-US" sz="2300" i="1" dirty="0"/>
              <a:t>them </a:t>
            </a:r>
            <a:r>
              <a:rPr lang="en-US" sz="2300" dirty="0"/>
              <a:t>on the road.  </a:t>
            </a:r>
            <a:r>
              <a:rPr lang="en-US" sz="2300" baseline="30000" dirty="0"/>
              <a:t>9</a:t>
            </a:r>
            <a:r>
              <a:rPr lang="en-US" sz="2300" dirty="0"/>
              <a:t> Then those who went before and those who followed cried out, saying: </a:t>
            </a:r>
            <a:r>
              <a:rPr lang="en-US" sz="2300" dirty="0">
                <a:solidFill>
                  <a:srgbClr val="FFC000"/>
                </a:solidFill>
              </a:rPr>
              <a:t>"Hosanna! '</a:t>
            </a:r>
            <a:r>
              <a:rPr lang="en-US" sz="2300" b="1" dirty="0">
                <a:solidFill>
                  <a:srgbClr val="FFC000"/>
                </a:solidFill>
              </a:rPr>
              <a:t>Blessed</a:t>
            </a:r>
            <a:r>
              <a:rPr lang="en-US" sz="2300" b="1" i="1" dirty="0">
                <a:solidFill>
                  <a:srgbClr val="FFC000"/>
                </a:solidFill>
              </a:rPr>
              <a:t> is</a:t>
            </a:r>
            <a:r>
              <a:rPr lang="en-US" sz="2300" b="1" dirty="0">
                <a:solidFill>
                  <a:srgbClr val="FFC000"/>
                </a:solidFill>
              </a:rPr>
              <a:t> He</a:t>
            </a:r>
            <a:r>
              <a:rPr lang="en-US" sz="2300" dirty="0">
                <a:solidFill>
                  <a:srgbClr val="FFC000"/>
                </a:solidFill>
              </a:rPr>
              <a:t> who comes in the name of the LORD!'</a:t>
            </a:r>
            <a:r>
              <a:rPr lang="en-US" sz="2300" dirty="0"/>
              <a:t>  </a:t>
            </a:r>
            <a:r>
              <a:rPr lang="en-US" sz="2300" baseline="30000" dirty="0"/>
              <a:t>10</a:t>
            </a:r>
            <a:r>
              <a:rPr lang="en-US" sz="2300" dirty="0"/>
              <a:t> Blessed </a:t>
            </a:r>
            <a:r>
              <a:rPr lang="en-US" sz="2300" i="1" dirty="0"/>
              <a:t>is </a:t>
            </a:r>
            <a:r>
              <a:rPr lang="en-US" sz="2300" dirty="0"/>
              <a:t>the kingdom of our father David that comes in the name of the Lord! Hosanna in the highest!“</a:t>
            </a:r>
          </a:p>
          <a:p>
            <a:pPr marL="0" indent="0" algn="r">
              <a:buNone/>
            </a:pPr>
            <a:r>
              <a:rPr lang="en-US" sz="2200" baseline="30000" dirty="0"/>
              <a:t>NKJ </a:t>
            </a:r>
            <a:r>
              <a:rPr lang="en-US" sz="2200" b="1" dirty="0"/>
              <a:t>Mark 11:1-10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3608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bleStudy\Pictures\Water Pouring\CirclingA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335757"/>
            <a:ext cx="126492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18704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bleStudy\Pictures\Water Pouring\CirclingA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335757"/>
            <a:ext cx="126492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</p:spTree>
    <p:extLst>
      <p:ext uri="{BB962C8B-B14F-4D97-AF65-F5344CB8AC3E}">
        <p14:creationId xmlns:p14="http://schemas.microsoft.com/office/powerpoint/2010/main" val="41704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7838" y="4802982"/>
            <a:ext cx="457200" cy="245269"/>
          </a:xfrm>
          <a:prstGeom prst="ellipse">
            <a:avLst/>
          </a:prstGeom>
          <a:solidFill>
            <a:schemeClr val="bg1">
              <a:lumMod val="65000"/>
              <a:lumOff val="35000"/>
              <a:alpha val="32000"/>
            </a:schemeClr>
          </a:solidFill>
          <a:ln>
            <a:solidFill>
              <a:schemeClr val="bg1">
                <a:lumMod val="65000"/>
                <a:lumOff val="3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fld id="{4D1B041F-1A6A-432E-A939-FB4259B96670}" type="slidenum">
              <a:rPr lang="en-US">
                <a:solidFill>
                  <a:schemeClr val="tx1"/>
                </a:solidFill>
              </a:rPr>
              <a:pPr algn="ctr"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02982"/>
            <a:ext cx="1371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amiyisrael.org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67200" y="895350"/>
            <a:ext cx="4343400" cy="3467100"/>
          </a:xfrm>
          <a:prstGeom prst="roundRect">
            <a:avLst>
              <a:gd name="adj" fmla="val 7917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mbria" pitchFamily="18" charset="0"/>
              </a:rPr>
              <a:t>… "If anyone thirsts, let him come to Me and drink. He who believes in Me, as the Scripture has said, out of his heart will flow rivers of living water.“</a:t>
            </a:r>
          </a:p>
          <a:p>
            <a:pPr algn="r"/>
            <a:r>
              <a:rPr lang="en-US" sz="2400" b="1" baseline="30000" dirty="0"/>
              <a:t>NKJ</a:t>
            </a:r>
            <a:r>
              <a:rPr lang="en-US" sz="2400" b="1" dirty="0"/>
              <a:t> John 7:37-38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4580B7-3EF1-4D8E-A583-490C387C9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9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71650"/>
            <a:ext cx="6248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3175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Shalom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5400" b="1" dirty="0">
                <a:ln w="1905"/>
                <a:gradFill>
                  <a:gsLst>
                    <a:gs pos="0">
                      <a:srgbClr val="7030A0"/>
                    </a:gs>
                    <a:gs pos="57000">
                      <a:srgbClr val="B889DB"/>
                    </a:gs>
                    <a:gs pos="100000">
                      <a:srgbClr val="BAC69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Alechim</a:t>
            </a:r>
            <a:endParaRPr lang="en-US" sz="5400" b="1" spc="150" dirty="0">
              <a:ln w="11430"/>
              <a:gradFill>
                <a:gsLst>
                  <a:gs pos="0">
                    <a:srgbClr val="7030A0"/>
                  </a:gs>
                  <a:gs pos="57000">
                    <a:srgbClr val="B889DB"/>
                  </a:gs>
                  <a:gs pos="100000">
                    <a:srgbClr val="BAC690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6522" y="971550"/>
            <a:ext cx="3615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whebl" pitchFamily="18" charset="0"/>
                <a:cs typeface="+mn-cs"/>
              </a:rPr>
              <a:t>~k,øl' ~Al’v</a:t>
            </a:r>
            <a:r>
              <a:rPr lang="en-US" sz="7200" dirty="0">
                <a:solidFill>
                  <a:schemeClr val="tx2"/>
                </a:solidFill>
                <a:latin typeface="Bwhebl" pitchFamily="18" charset="0"/>
                <a:cs typeface="+mn-cs"/>
              </a:rPr>
              <a:t>'</a:t>
            </a:r>
            <a:r>
              <a: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Bwhebl" pitchFamily="18" charset="0"/>
                <a:cs typeface="+mn-cs"/>
              </a:rPr>
              <a:t> 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667000" y="268605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>
                <a:latin typeface="Constantia" pitchFamily="18" charset="0"/>
              </a:rPr>
              <a:t>Peace be Unto You</a:t>
            </a:r>
          </a:p>
        </p:txBody>
      </p:sp>
    </p:spTree>
    <p:extLst>
      <p:ext uri="{BB962C8B-B14F-4D97-AF65-F5344CB8AC3E}">
        <p14:creationId xmlns:p14="http://schemas.microsoft.com/office/powerpoint/2010/main" val="23539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.ndn.org.il/image/users/44660/ftp/my_files/photo/su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550"/>
            <a:ext cx="7543800" cy="42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0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5000" y="971550"/>
            <a:ext cx="3200400" cy="3543300"/>
          </a:xfrm>
          <a:prstGeom prst="roundRect">
            <a:avLst>
              <a:gd name="adj" fmla="val 4685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B88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53663" y="2968719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73473" y="2216363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Creation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537013" y="2980149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6631260" y="1709319"/>
            <a:ext cx="181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New Jerusalem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Olam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Haba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653330" y="2980150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6079660" y="2062623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Messianic</a:t>
            </a:r>
          </a:p>
          <a:p>
            <a:r>
              <a:rPr lang="en-US" dirty="0">
                <a:solidFill>
                  <a:schemeClr val="accent2"/>
                </a:solidFill>
              </a:rPr>
              <a:t>Kingdom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5922" y="3488933"/>
            <a:ext cx="7423668" cy="0"/>
          </a:xfrm>
          <a:prstGeom prst="straightConnector1">
            <a:avLst/>
          </a:prstGeom>
          <a:ln w="1270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" y="285750"/>
            <a:ext cx="384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Typical “Greek” Timeline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2981607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2647951" y="2201122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Exodus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87806" y="2981607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4739531" y="2093104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Yeshua’s Ministry</a:t>
            </a:r>
          </a:p>
        </p:txBody>
      </p:sp>
    </p:spTree>
    <p:extLst>
      <p:ext uri="{BB962C8B-B14F-4D97-AF65-F5344CB8AC3E}">
        <p14:creationId xmlns:p14="http://schemas.microsoft.com/office/powerpoint/2010/main" val="12018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982216"/>
            <a:ext cx="0" cy="26617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47291" y="614640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Creation</a:t>
            </a:r>
          </a:p>
        </p:txBody>
      </p:sp>
      <p:sp>
        <p:nvSpPr>
          <p:cNvPr id="30" name="TextBox 29"/>
          <p:cNvSpPr txBox="1"/>
          <p:nvPr/>
        </p:nvSpPr>
        <p:spPr>
          <a:xfrm rot="18394371">
            <a:off x="2463236" y="1073189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Messianic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Kingdom</a:t>
            </a:r>
          </a:p>
        </p:txBody>
      </p:sp>
      <p:sp>
        <p:nvSpPr>
          <p:cNvPr id="2" name="Oval 1"/>
          <p:cNvSpPr/>
          <p:nvPr/>
        </p:nvSpPr>
        <p:spPr>
          <a:xfrm>
            <a:off x="3200400" y="1206009"/>
            <a:ext cx="2743200" cy="2743200"/>
          </a:xfrm>
          <a:prstGeom prst="ellipse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0" idx="2"/>
          </p:cNvCxnSpPr>
          <p:nvPr/>
        </p:nvCxnSpPr>
        <p:spPr>
          <a:xfrm flipH="1" flipV="1">
            <a:off x="3275220" y="1588910"/>
            <a:ext cx="153780" cy="14464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686590" y="3493908"/>
            <a:ext cx="153780" cy="14464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94371">
            <a:off x="5396391" y="3521995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Exodus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962400" y="3953088"/>
            <a:ext cx="91461" cy="21886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392893">
            <a:off x="3281220" y="4099957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Yeshua’s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Ministry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256032"/>
            <a:ext cx="266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Hebrew Timeline</a:t>
            </a:r>
          </a:p>
        </p:txBody>
      </p:sp>
    </p:spTree>
    <p:extLst>
      <p:ext uri="{BB962C8B-B14F-4D97-AF65-F5344CB8AC3E}">
        <p14:creationId xmlns:p14="http://schemas.microsoft.com/office/powerpoint/2010/main" val="2333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982216"/>
            <a:ext cx="0" cy="266170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47291" y="614640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3444" y="362694"/>
            <a:ext cx="181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New Creation</a:t>
            </a:r>
          </a:p>
        </p:txBody>
      </p:sp>
      <p:sp>
        <p:nvSpPr>
          <p:cNvPr id="30" name="TextBox 29"/>
          <p:cNvSpPr txBox="1"/>
          <p:nvPr/>
        </p:nvSpPr>
        <p:spPr>
          <a:xfrm rot="18394371">
            <a:off x="2463236" y="1073189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Messianic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Kingdom</a:t>
            </a:r>
          </a:p>
        </p:txBody>
      </p:sp>
      <p:sp>
        <p:nvSpPr>
          <p:cNvPr id="2" name="Oval 1"/>
          <p:cNvSpPr/>
          <p:nvPr/>
        </p:nvSpPr>
        <p:spPr>
          <a:xfrm>
            <a:off x="3200400" y="1206009"/>
            <a:ext cx="2743200" cy="2743200"/>
          </a:xfrm>
          <a:prstGeom prst="ellipse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30" idx="2"/>
          </p:cNvCxnSpPr>
          <p:nvPr/>
        </p:nvCxnSpPr>
        <p:spPr>
          <a:xfrm flipH="1" flipV="1">
            <a:off x="3275220" y="1588910"/>
            <a:ext cx="153780" cy="144642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686590" y="3493908"/>
            <a:ext cx="153780" cy="144642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94371">
            <a:off x="5396391" y="3521995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Exodus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962400" y="3953088"/>
            <a:ext cx="91461" cy="218862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392893">
            <a:off x="3281220" y="4099957"/>
            <a:ext cx="110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Yeshua’s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Ministry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259766"/>
            <a:ext cx="266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Hebrew Timeline</a:t>
            </a:r>
          </a:p>
        </p:txBody>
      </p:sp>
    </p:spTree>
    <p:extLst>
      <p:ext uri="{BB962C8B-B14F-4D97-AF65-F5344CB8AC3E}">
        <p14:creationId xmlns:p14="http://schemas.microsoft.com/office/powerpoint/2010/main" val="316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448365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What has been is what will be, and what has been done is what will be done, and there is nothing new under the sun.</a:t>
            </a:r>
          </a:p>
          <a:p>
            <a:pPr algn="r"/>
            <a:r>
              <a:rPr lang="en-US" sz="2400" baseline="30000" dirty="0">
                <a:latin typeface="Cambria" pitchFamily="18" charset="0"/>
              </a:rPr>
              <a:t>ESV </a:t>
            </a:r>
            <a:r>
              <a:rPr lang="en-US" sz="2400" b="1" dirty="0">
                <a:latin typeface="Cambria" pitchFamily="18" charset="0"/>
              </a:rPr>
              <a:t>Ecclesiastes 1:9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54251" y="287071"/>
            <a:ext cx="4483205" cy="4396472"/>
            <a:chOff x="2354251" y="287071"/>
            <a:chExt cx="4483205" cy="4396472"/>
          </a:xfrm>
        </p:grpSpPr>
        <p:sp>
          <p:nvSpPr>
            <p:cNvPr id="6" name="Freeform 5"/>
            <p:cNvSpPr/>
            <p:nvPr/>
          </p:nvSpPr>
          <p:spPr>
            <a:xfrm>
              <a:off x="4083689" y="287071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542826">
              <a:off x="5086338" y="1055606"/>
              <a:ext cx="392008" cy="148429"/>
            </a:xfrm>
            <a:custGeom>
              <a:avLst/>
              <a:gdLst>
                <a:gd name="connsiteX0" fmla="*/ 0 w 392008"/>
                <a:gd name="connsiteY0" fmla="*/ 29686 h 148429"/>
                <a:gd name="connsiteX1" fmla="*/ 317794 w 392008"/>
                <a:gd name="connsiteY1" fmla="*/ 29686 h 148429"/>
                <a:gd name="connsiteX2" fmla="*/ 317794 w 392008"/>
                <a:gd name="connsiteY2" fmla="*/ 0 h 148429"/>
                <a:gd name="connsiteX3" fmla="*/ 392008 w 392008"/>
                <a:gd name="connsiteY3" fmla="*/ 74215 h 148429"/>
                <a:gd name="connsiteX4" fmla="*/ 317794 w 392008"/>
                <a:gd name="connsiteY4" fmla="*/ 148429 h 148429"/>
                <a:gd name="connsiteX5" fmla="*/ 317794 w 392008"/>
                <a:gd name="connsiteY5" fmla="*/ 118743 h 148429"/>
                <a:gd name="connsiteX6" fmla="*/ 0 w 392008"/>
                <a:gd name="connsiteY6" fmla="*/ 118743 h 148429"/>
                <a:gd name="connsiteX7" fmla="*/ 0 w 392008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08" h="148429">
                  <a:moveTo>
                    <a:pt x="0" y="29686"/>
                  </a:moveTo>
                  <a:lnTo>
                    <a:pt x="317794" y="29686"/>
                  </a:lnTo>
                  <a:lnTo>
                    <a:pt x="317794" y="0"/>
                  </a:lnTo>
                  <a:lnTo>
                    <a:pt x="392008" y="74215"/>
                  </a:lnTo>
                  <a:lnTo>
                    <a:pt x="317794" y="148429"/>
                  </a:lnTo>
                  <a:lnTo>
                    <a:pt x="317794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9685" rIns="44528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70597" y="954955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4628569">
              <a:off x="5956297" y="2135751"/>
              <a:ext cx="392020" cy="148429"/>
            </a:xfrm>
            <a:custGeom>
              <a:avLst/>
              <a:gdLst>
                <a:gd name="connsiteX0" fmla="*/ 0 w 392020"/>
                <a:gd name="connsiteY0" fmla="*/ 29686 h 148429"/>
                <a:gd name="connsiteX1" fmla="*/ 317806 w 392020"/>
                <a:gd name="connsiteY1" fmla="*/ 29686 h 148429"/>
                <a:gd name="connsiteX2" fmla="*/ 317806 w 392020"/>
                <a:gd name="connsiteY2" fmla="*/ 0 h 148429"/>
                <a:gd name="connsiteX3" fmla="*/ 392020 w 392020"/>
                <a:gd name="connsiteY3" fmla="*/ 74215 h 148429"/>
                <a:gd name="connsiteX4" fmla="*/ 317806 w 392020"/>
                <a:gd name="connsiteY4" fmla="*/ 148429 h 148429"/>
                <a:gd name="connsiteX5" fmla="*/ 317806 w 392020"/>
                <a:gd name="connsiteY5" fmla="*/ 118743 h 148429"/>
                <a:gd name="connsiteX6" fmla="*/ 0 w 392020"/>
                <a:gd name="connsiteY6" fmla="*/ 118743 h 148429"/>
                <a:gd name="connsiteX7" fmla="*/ 0 w 392020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20" h="148429">
                  <a:moveTo>
                    <a:pt x="0" y="29686"/>
                  </a:moveTo>
                  <a:lnTo>
                    <a:pt x="317806" y="29686"/>
                  </a:lnTo>
                  <a:lnTo>
                    <a:pt x="317806" y="0"/>
                  </a:lnTo>
                  <a:lnTo>
                    <a:pt x="392020" y="74215"/>
                  </a:lnTo>
                  <a:lnTo>
                    <a:pt x="317806" y="148429"/>
                  </a:lnTo>
                  <a:lnTo>
                    <a:pt x="317806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9685" rIns="44528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813138" y="2455721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rd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18514317">
              <a:off x="5654217" y="3489377"/>
              <a:ext cx="392013" cy="148430"/>
            </a:xfrm>
            <a:custGeom>
              <a:avLst/>
              <a:gdLst>
                <a:gd name="connsiteX0" fmla="*/ 0 w 392013"/>
                <a:gd name="connsiteY0" fmla="*/ 29686 h 148429"/>
                <a:gd name="connsiteX1" fmla="*/ 317799 w 392013"/>
                <a:gd name="connsiteY1" fmla="*/ 29686 h 148429"/>
                <a:gd name="connsiteX2" fmla="*/ 317799 w 392013"/>
                <a:gd name="connsiteY2" fmla="*/ 0 h 148429"/>
                <a:gd name="connsiteX3" fmla="*/ 392013 w 392013"/>
                <a:gd name="connsiteY3" fmla="*/ 74215 h 148429"/>
                <a:gd name="connsiteX4" fmla="*/ 317799 w 392013"/>
                <a:gd name="connsiteY4" fmla="*/ 148429 h 148429"/>
                <a:gd name="connsiteX5" fmla="*/ 317799 w 392013"/>
                <a:gd name="connsiteY5" fmla="*/ 118743 h 148429"/>
                <a:gd name="connsiteX6" fmla="*/ 0 w 392013"/>
                <a:gd name="connsiteY6" fmla="*/ 118743 h 148429"/>
                <a:gd name="connsiteX7" fmla="*/ 0 w 392013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3" h="148429">
                  <a:moveTo>
                    <a:pt x="392013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13" y="29687"/>
                  </a:lnTo>
                  <a:lnTo>
                    <a:pt x="392013" y="118742"/>
                  </a:lnTo>
                  <a:close/>
                </a:path>
              </a:pathLst>
            </a:custGeom>
            <a:solidFill>
              <a:srgbClr val="B889D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8" tIns="29686" rIns="0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53357" y="3659225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599999">
              <a:off x="4407565" y="4097169"/>
              <a:ext cx="392009" cy="148430"/>
            </a:xfrm>
            <a:custGeom>
              <a:avLst/>
              <a:gdLst>
                <a:gd name="connsiteX0" fmla="*/ 0 w 392008"/>
                <a:gd name="connsiteY0" fmla="*/ 29686 h 148429"/>
                <a:gd name="connsiteX1" fmla="*/ 317794 w 392008"/>
                <a:gd name="connsiteY1" fmla="*/ 29686 h 148429"/>
                <a:gd name="connsiteX2" fmla="*/ 317794 w 392008"/>
                <a:gd name="connsiteY2" fmla="*/ 0 h 148429"/>
                <a:gd name="connsiteX3" fmla="*/ 392008 w 392008"/>
                <a:gd name="connsiteY3" fmla="*/ 74215 h 148429"/>
                <a:gd name="connsiteX4" fmla="*/ 317794 w 392008"/>
                <a:gd name="connsiteY4" fmla="*/ 148429 h 148429"/>
                <a:gd name="connsiteX5" fmla="*/ 317794 w 392008"/>
                <a:gd name="connsiteY5" fmla="*/ 118743 h 148429"/>
                <a:gd name="connsiteX6" fmla="*/ 0 w 392008"/>
                <a:gd name="connsiteY6" fmla="*/ 118743 h 148429"/>
                <a:gd name="connsiteX7" fmla="*/ 0 w 392008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08" h="148429">
                  <a:moveTo>
                    <a:pt x="392008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08" y="29687"/>
                  </a:lnTo>
                  <a:lnTo>
                    <a:pt x="392008" y="118742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8" tIns="29687" rIns="1" bIns="296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14012" y="3659225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4685722">
              <a:off x="3155104" y="3501455"/>
              <a:ext cx="392007" cy="148430"/>
            </a:xfrm>
            <a:custGeom>
              <a:avLst/>
              <a:gdLst>
                <a:gd name="connsiteX0" fmla="*/ 0 w 392006"/>
                <a:gd name="connsiteY0" fmla="*/ 29686 h 148429"/>
                <a:gd name="connsiteX1" fmla="*/ 317792 w 392006"/>
                <a:gd name="connsiteY1" fmla="*/ 29686 h 148429"/>
                <a:gd name="connsiteX2" fmla="*/ 317792 w 392006"/>
                <a:gd name="connsiteY2" fmla="*/ 0 h 148429"/>
                <a:gd name="connsiteX3" fmla="*/ 392006 w 392006"/>
                <a:gd name="connsiteY3" fmla="*/ 74215 h 148429"/>
                <a:gd name="connsiteX4" fmla="*/ 317792 w 392006"/>
                <a:gd name="connsiteY4" fmla="*/ 148429 h 148429"/>
                <a:gd name="connsiteX5" fmla="*/ 317792 w 392006"/>
                <a:gd name="connsiteY5" fmla="*/ 118743 h 148429"/>
                <a:gd name="connsiteX6" fmla="*/ 0 w 392006"/>
                <a:gd name="connsiteY6" fmla="*/ 118743 h 148429"/>
                <a:gd name="connsiteX7" fmla="*/ 0 w 392006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06" h="148429">
                  <a:moveTo>
                    <a:pt x="392006" y="118742"/>
                  </a:moveTo>
                  <a:lnTo>
                    <a:pt x="74214" y="118742"/>
                  </a:lnTo>
                  <a:lnTo>
                    <a:pt x="74214" y="148428"/>
                  </a:lnTo>
                  <a:lnTo>
                    <a:pt x="0" y="74214"/>
                  </a:lnTo>
                  <a:lnTo>
                    <a:pt x="74214" y="1"/>
                  </a:lnTo>
                  <a:lnTo>
                    <a:pt x="74214" y="29687"/>
                  </a:lnTo>
                  <a:lnTo>
                    <a:pt x="392006" y="29687"/>
                  </a:lnTo>
                  <a:lnTo>
                    <a:pt x="392006" y="118742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529" tIns="29686" rIns="0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54251" y="2455717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6971409">
              <a:off x="2839951" y="2150818"/>
              <a:ext cx="392008" cy="148429"/>
            </a:xfrm>
            <a:custGeom>
              <a:avLst/>
              <a:gdLst>
                <a:gd name="connsiteX0" fmla="*/ 0 w 392008"/>
                <a:gd name="connsiteY0" fmla="*/ 29686 h 148429"/>
                <a:gd name="connsiteX1" fmla="*/ 317794 w 392008"/>
                <a:gd name="connsiteY1" fmla="*/ 29686 h 148429"/>
                <a:gd name="connsiteX2" fmla="*/ 317794 w 392008"/>
                <a:gd name="connsiteY2" fmla="*/ 0 h 148429"/>
                <a:gd name="connsiteX3" fmla="*/ 392008 w 392008"/>
                <a:gd name="connsiteY3" fmla="*/ 74215 h 148429"/>
                <a:gd name="connsiteX4" fmla="*/ 317794 w 392008"/>
                <a:gd name="connsiteY4" fmla="*/ 148429 h 148429"/>
                <a:gd name="connsiteX5" fmla="*/ 317794 w 392008"/>
                <a:gd name="connsiteY5" fmla="*/ 118743 h 148429"/>
                <a:gd name="connsiteX6" fmla="*/ 0 w 392008"/>
                <a:gd name="connsiteY6" fmla="*/ 118743 h 148429"/>
                <a:gd name="connsiteX7" fmla="*/ 0 w 392008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08" h="148429">
                  <a:moveTo>
                    <a:pt x="0" y="29686"/>
                  </a:moveTo>
                  <a:lnTo>
                    <a:pt x="317794" y="29686"/>
                  </a:lnTo>
                  <a:lnTo>
                    <a:pt x="317794" y="0"/>
                  </a:lnTo>
                  <a:lnTo>
                    <a:pt x="392008" y="74215"/>
                  </a:lnTo>
                  <a:lnTo>
                    <a:pt x="317794" y="148429"/>
                  </a:lnTo>
                  <a:lnTo>
                    <a:pt x="317794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29685" rIns="44529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96779" y="954965"/>
              <a:ext cx="1024318" cy="1024318"/>
            </a:xfrm>
            <a:custGeom>
              <a:avLst/>
              <a:gdLst>
                <a:gd name="connsiteX0" fmla="*/ 0 w 1024318"/>
                <a:gd name="connsiteY0" fmla="*/ 512159 h 1024318"/>
                <a:gd name="connsiteX1" fmla="*/ 512159 w 1024318"/>
                <a:gd name="connsiteY1" fmla="*/ 0 h 1024318"/>
                <a:gd name="connsiteX2" fmla="*/ 1024318 w 1024318"/>
                <a:gd name="connsiteY2" fmla="*/ 512159 h 1024318"/>
                <a:gd name="connsiteX3" fmla="*/ 512159 w 1024318"/>
                <a:gd name="connsiteY3" fmla="*/ 1024318 h 1024318"/>
                <a:gd name="connsiteX4" fmla="*/ 0 w 1024318"/>
                <a:gd name="connsiteY4" fmla="*/ 512159 h 10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318" h="1024318">
                  <a:moveTo>
                    <a:pt x="0" y="512159"/>
                  </a:moveTo>
                  <a:cubicBezTo>
                    <a:pt x="0" y="229301"/>
                    <a:pt x="229301" y="0"/>
                    <a:pt x="512159" y="0"/>
                  </a:cubicBezTo>
                  <a:cubicBezTo>
                    <a:pt x="795017" y="0"/>
                    <a:pt x="1024318" y="229301"/>
                    <a:pt x="1024318" y="512159"/>
                  </a:cubicBezTo>
                  <a:cubicBezTo>
                    <a:pt x="1024318" y="795017"/>
                    <a:pt x="795017" y="1024318"/>
                    <a:pt x="512159" y="1024318"/>
                  </a:cubicBezTo>
                  <a:cubicBezTo>
                    <a:pt x="229301" y="1024318"/>
                    <a:pt x="0" y="795017"/>
                    <a:pt x="0" y="5121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>
              <a:solidFill>
                <a:srgbClr val="9982B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58" tIns="181758" rIns="181758" bIns="1817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2500" kern="12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2500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day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20057157">
              <a:off x="3699426" y="1062315"/>
              <a:ext cx="392014" cy="148429"/>
            </a:xfrm>
            <a:custGeom>
              <a:avLst/>
              <a:gdLst>
                <a:gd name="connsiteX0" fmla="*/ 0 w 392014"/>
                <a:gd name="connsiteY0" fmla="*/ 29686 h 148429"/>
                <a:gd name="connsiteX1" fmla="*/ 317800 w 392014"/>
                <a:gd name="connsiteY1" fmla="*/ 29686 h 148429"/>
                <a:gd name="connsiteX2" fmla="*/ 317800 w 392014"/>
                <a:gd name="connsiteY2" fmla="*/ 0 h 148429"/>
                <a:gd name="connsiteX3" fmla="*/ 392014 w 392014"/>
                <a:gd name="connsiteY3" fmla="*/ 74215 h 148429"/>
                <a:gd name="connsiteX4" fmla="*/ 317800 w 392014"/>
                <a:gd name="connsiteY4" fmla="*/ 148429 h 148429"/>
                <a:gd name="connsiteX5" fmla="*/ 317800 w 392014"/>
                <a:gd name="connsiteY5" fmla="*/ 118743 h 148429"/>
                <a:gd name="connsiteX6" fmla="*/ 0 w 392014"/>
                <a:gd name="connsiteY6" fmla="*/ 118743 h 148429"/>
                <a:gd name="connsiteX7" fmla="*/ 0 w 392014"/>
                <a:gd name="connsiteY7" fmla="*/ 29686 h 14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14" h="148429">
                  <a:moveTo>
                    <a:pt x="0" y="29686"/>
                  </a:moveTo>
                  <a:lnTo>
                    <a:pt x="317800" y="29686"/>
                  </a:lnTo>
                  <a:lnTo>
                    <a:pt x="317800" y="0"/>
                  </a:lnTo>
                  <a:lnTo>
                    <a:pt x="392014" y="74215"/>
                  </a:lnTo>
                  <a:lnTo>
                    <a:pt x="317800" y="148429"/>
                  </a:lnTo>
                  <a:lnTo>
                    <a:pt x="317800" y="118743"/>
                  </a:lnTo>
                  <a:lnTo>
                    <a:pt x="0" y="118743"/>
                  </a:lnTo>
                  <a:lnTo>
                    <a:pt x="0" y="29686"/>
                  </a:lnTo>
                  <a:close/>
                </a:path>
              </a:pathLst>
            </a:custGeom>
            <a:solidFill>
              <a:srgbClr val="B889DB"/>
            </a:solidFill>
            <a:ln>
              <a:solidFill>
                <a:srgbClr val="B889DB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29685" rIns="44529" bIns="2968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5694815" y="226361"/>
            <a:ext cx="1600200" cy="571500"/>
          </a:xfrm>
          <a:prstGeom prst="wedgeRoundRectCallout">
            <a:avLst>
              <a:gd name="adj1" fmla="val -85250"/>
              <a:gd name="adj2" fmla="val 56945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Beginning of the Week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4905" y="222574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The Week</a:t>
            </a:r>
          </a:p>
        </p:txBody>
      </p:sp>
    </p:spTree>
    <p:extLst>
      <p:ext uri="{BB962C8B-B14F-4D97-AF65-F5344CB8AC3E}">
        <p14:creationId xmlns:p14="http://schemas.microsoft.com/office/powerpoint/2010/main" val="316000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2363718"/>
              </p:ext>
            </p:extLst>
          </p:nvPr>
        </p:nvGraphicFramePr>
        <p:xfrm>
          <a:off x="609600" y="285750"/>
          <a:ext cx="81153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676400" y="171450"/>
            <a:ext cx="1676400" cy="571500"/>
          </a:xfrm>
          <a:prstGeom prst="wedgeRoundRectCallout">
            <a:avLst>
              <a:gd name="adj1" fmla="val 90774"/>
              <a:gd name="adj2" fmla="val 54167"/>
              <a:gd name="adj3" fmla="val 16667"/>
            </a:avLst>
          </a:prstGeom>
          <a:gradFill>
            <a:gsLst>
              <a:gs pos="0">
                <a:srgbClr val="CFDEB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Day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New Beginning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905" y="222574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The Week</a:t>
            </a:r>
          </a:p>
        </p:txBody>
      </p:sp>
    </p:spTree>
    <p:extLst>
      <p:ext uri="{BB962C8B-B14F-4D97-AF65-F5344CB8AC3E}">
        <p14:creationId xmlns:p14="http://schemas.microsoft.com/office/powerpoint/2010/main" val="191400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20898</TotalTime>
  <Words>3284</Words>
  <Application>Microsoft Office PowerPoint</Application>
  <PresentationFormat>On-screen Show (16:9)</PresentationFormat>
  <Paragraphs>566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Rivers of Living Waters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Tim</cp:lastModifiedBy>
  <cp:revision>217</cp:revision>
  <dcterms:created xsi:type="dcterms:W3CDTF">2016-09-10T03:31:53Z</dcterms:created>
  <dcterms:modified xsi:type="dcterms:W3CDTF">2021-08-08T03:20:31Z</dcterms:modified>
</cp:coreProperties>
</file>